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Miriam Libre"/>
      <p:regular r:id="rId25"/>
      <p:bold r:id="rId26"/>
    </p:embeddedFont>
    <p:embeddedFont>
      <p:font typeface="Work Sans"/>
      <p:regular r:id="rId27"/>
      <p:bold r:id="rId28"/>
      <p:italic r:id="rId29"/>
      <p:boldItalic r:id="rId30"/>
    </p:embeddedFont>
    <p:embeddedFont>
      <p:font typeface="Barlow Light"/>
      <p:regular r:id="rId31"/>
      <p:bold r:id="rId32"/>
      <p:italic r:id="rId33"/>
      <p:boldItalic r:id="rId34"/>
    </p:embeddedFont>
    <p:embeddedFont>
      <p:font typeface="Barlow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ACAC2C2D-78C9-4957-960E-776B13247945}">
  <a:tblStyle styleId="{ACAC2C2D-78C9-4957-960E-776B132479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iriamLibre-bold.fntdata"/><Relationship Id="rId25" Type="http://schemas.openxmlformats.org/officeDocument/2006/relationships/font" Target="fonts/MiriamLibre-regular.fntdata"/><Relationship Id="rId28" Type="http://schemas.openxmlformats.org/officeDocument/2006/relationships/font" Target="fonts/WorkSans-bold.fntdata"/><Relationship Id="rId27" Type="http://schemas.openxmlformats.org/officeDocument/2006/relationships/font" Target="fonts/Work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Work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arlowLight-regular.fntdata"/><Relationship Id="rId30" Type="http://schemas.openxmlformats.org/officeDocument/2006/relationships/font" Target="fonts/WorkSans-boldItalic.fntdata"/><Relationship Id="rId11" Type="http://schemas.openxmlformats.org/officeDocument/2006/relationships/slide" Target="slides/slide6.xml"/><Relationship Id="rId33" Type="http://schemas.openxmlformats.org/officeDocument/2006/relationships/font" Target="fonts/BarlowLight-italic.fntdata"/><Relationship Id="rId10" Type="http://schemas.openxmlformats.org/officeDocument/2006/relationships/slide" Target="slides/slide5.xml"/><Relationship Id="rId32" Type="http://schemas.openxmlformats.org/officeDocument/2006/relationships/font" Target="fonts/BarlowLight-bold.fntdata"/><Relationship Id="rId13" Type="http://schemas.openxmlformats.org/officeDocument/2006/relationships/slide" Target="slides/slide8.xml"/><Relationship Id="rId35" Type="http://schemas.openxmlformats.org/officeDocument/2006/relationships/font" Target="fonts/Barlow-regular.fntdata"/><Relationship Id="rId12" Type="http://schemas.openxmlformats.org/officeDocument/2006/relationships/slide" Target="slides/slide7.xml"/><Relationship Id="rId34" Type="http://schemas.openxmlformats.org/officeDocument/2006/relationships/font" Target="fonts/BarlowLight-boldItalic.fntdata"/><Relationship Id="rId15" Type="http://schemas.openxmlformats.org/officeDocument/2006/relationships/slide" Target="slides/slide10.xml"/><Relationship Id="rId37" Type="http://schemas.openxmlformats.org/officeDocument/2006/relationships/font" Target="fonts/Barlow-italic.fntdata"/><Relationship Id="rId14" Type="http://schemas.openxmlformats.org/officeDocument/2006/relationships/slide" Target="slides/slide9.xml"/><Relationship Id="rId36" Type="http://schemas.openxmlformats.org/officeDocument/2006/relationships/font" Target="fonts/Barlow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Barlow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2424ceaea_1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2424ceaea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72424ceaea_1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72424ceaea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72424ceaea_1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72424ceaea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837def248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837def24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837def2481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837def248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8314924a50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8314924a5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837def2481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837def248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314924a50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314924a5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837def2481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837def2481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837def2481_0_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837def248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837def2481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837def2481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837def2481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837def248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8314924a50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8314924a5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341440d8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8341440d8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7318a31cd9_0_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7318a31cd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8314924a50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8314924a5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7318a31cd9_0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7318a31cd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8314924a50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8314924a5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72424ceaea_1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72424ceaea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122525" y="1991825"/>
            <a:ext cx="4899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None/>
              <a:defRPr sz="4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437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557947" y="-9"/>
            <a:ext cx="1564584" cy="2825099"/>
            <a:chOff x="0" y="855663"/>
            <a:chExt cx="1257300" cy="2270250"/>
          </a:xfrm>
        </p:grpSpPr>
        <p:sp>
          <p:nvSpPr>
            <p:cNvPr id="13" name="Google Shape;13;p2"/>
            <p:cNvSpPr/>
            <p:nvPr/>
          </p:nvSpPr>
          <p:spPr>
            <a:xfrm>
              <a:off x="277813" y="2616200"/>
              <a:ext cx="230100" cy="20700"/>
            </a:xfrm>
            <a:custGeom>
              <a:rect b="b" l="l" r="r" t="t"/>
              <a:pathLst>
                <a:path extrusionOk="0" h="120000" w="12000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2208213"/>
              <a:ext cx="1257300" cy="917700"/>
            </a:xfrm>
            <a:custGeom>
              <a:rect b="b" l="l" r="r" t="t"/>
              <a:pathLst>
                <a:path extrusionOk="0" h="120000" w="12000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3350" y="2701925"/>
              <a:ext cx="374700" cy="222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33350" y="2959100"/>
              <a:ext cx="374700" cy="270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3350" y="2787650"/>
              <a:ext cx="374700" cy="270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33350" y="2873375"/>
              <a:ext cx="374700" cy="270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98488" y="2616200"/>
              <a:ext cx="444600" cy="376200"/>
            </a:xfrm>
            <a:custGeom>
              <a:rect b="b" l="l" r="r" t="t"/>
              <a:pathLst>
                <a:path extrusionOk="0" h="120000" w="12000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07963" y="855663"/>
              <a:ext cx="711300" cy="1701900"/>
            </a:xfrm>
            <a:custGeom>
              <a:rect b="b" l="l" r="r" t="t"/>
              <a:pathLst>
                <a:path extrusionOk="0" h="120000" w="12000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oogle Shape;21;p2"/>
          <p:cNvGrpSpPr/>
          <p:nvPr/>
        </p:nvGrpSpPr>
        <p:grpSpPr>
          <a:xfrm rot="-5400000">
            <a:off x="7256368" y="-405553"/>
            <a:ext cx="1043197" cy="2732065"/>
            <a:chOff x="7556500" y="3806825"/>
            <a:chExt cx="838313" cy="2195488"/>
          </a:xfrm>
        </p:grpSpPr>
        <p:sp>
          <p:nvSpPr>
            <p:cNvPr id="22" name="Google Shape;22;p2"/>
            <p:cNvSpPr/>
            <p:nvPr/>
          </p:nvSpPr>
          <p:spPr>
            <a:xfrm>
              <a:off x="7839075" y="4194175"/>
              <a:ext cx="74700" cy="52500"/>
            </a:xfrm>
            <a:custGeom>
              <a:rect b="b" l="l" r="r" t="t"/>
              <a:pathLst>
                <a:path extrusionOk="0" h="120000" w="12000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800975" y="4070350"/>
              <a:ext cx="327000" cy="219000"/>
            </a:xfrm>
            <a:custGeom>
              <a:rect b="b" l="l" r="r" t="t"/>
              <a:pathLst>
                <a:path extrusionOk="0" h="120000" w="12000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839075" y="4117975"/>
              <a:ext cx="250800" cy="103200"/>
            </a:xfrm>
            <a:custGeom>
              <a:rect b="b" l="l" r="r" t="t"/>
              <a:pathLst>
                <a:path extrusionOk="0" h="120000" w="12000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015288" y="4194175"/>
              <a:ext cx="74700" cy="52500"/>
            </a:xfrm>
            <a:custGeom>
              <a:rect b="b" l="l" r="r" t="t"/>
              <a:pathLst>
                <a:path extrusionOk="0" h="120000" w="12000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699375" y="4440238"/>
              <a:ext cx="525600" cy="273000"/>
            </a:xfrm>
            <a:custGeom>
              <a:rect b="b" l="l" r="r" t="t"/>
              <a:pathLst>
                <a:path extrusionOk="0" h="120000" w="12000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699375" y="3806825"/>
              <a:ext cx="525600" cy="365100"/>
            </a:xfrm>
            <a:custGeom>
              <a:rect b="b" l="l" r="r" t="t"/>
              <a:pathLst>
                <a:path extrusionOk="0" h="120000" w="12000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854950" y="4611688"/>
              <a:ext cx="219000" cy="27000"/>
            </a:xfrm>
            <a:custGeom>
              <a:rect b="b" l="l" r="r" t="t"/>
              <a:pathLst>
                <a:path extrusionOk="0" h="120000" w="12000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929563" y="3865563"/>
              <a:ext cx="65100" cy="651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556500" y="3984625"/>
              <a:ext cx="282600" cy="638100"/>
            </a:xfrm>
            <a:custGeom>
              <a:rect b="b" l="l" r="r" t="t"/>
              <a:pathLst>
                <a:path extrusionOk="0" h="120000" w="12000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732713" y="4075113"/>
              <a:ext cx="662100" cy="1927200"/>
            </a:xfrm>
            <a:custGeom>
              <a:rect b="b" l="l" r="r" t="t"/>
              <a:pathLst>
                <a:path extrusionOk="0" h="120000" w="12000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886700" y="5111750"/>
              <a:ext cx="65100" cy="58800"/>
            </a:xfrm>
            <a:custGeom>
              <a:rect b="b" l="l" r="r" t="t"/>
              <a:pathLst>
                <a:path extrusionOk="0" h="120000" w="12000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 rot="5400000">
            <a:off x="527351" y="2768116"/>
            <a:ext cx="1389642" cy="2444192"/>
            <a:chOff x="4395788" y="4144963"/>
            <a:chExt cx="1058775" cy="1862100"/>
          </a:xfrm>
        </p:grpSpPr>
        <p:sp>
          <p:nvSpPr>
            <p:cNvPr id="34" name="Google Shape;34;p2"/>
            <p:cNvSpPr/>
            <p:nvPr/>
          </p:nvSpPr>
          <p:spPr>
            <a:xfrm>
              <a:off x="5224463" y="4338638"/>
              <a:ext cx="230100" cy="155700"/>
            </a:xfrm>
            <a:custGeom>
              <a:rect b="b" l="l" r="r" t="t"/>
              <a:pathLst>
                <a:path extrusionOk="0" h="120000" w="12000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395788" y="4338638"/>
              <a:ext cx="347700" cy="155700"/>
            </a:xfrm>
            <a:custGeom>
              <a:rect b="b" l="l" r="r" t="t"/>
              <a:pathLst>
                <a:path extrusionOk="0" h="120000" w="12000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630738" y="4144963"/>
              <a:ext cx="593700" cy="1862100"/>
            </a:xfrm>
            <a:custGeom>
              <a:rect b="b" l="l" r="r" t="t"/>
              <a:pathLst>
                <a:path extrusionOk="0" h="120000" w="12000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10800000">
            <a:off x="6869501" y="2412068"/>
            <a:ext cx="1768658" cy="2731445"/>
            <a:chOff x="6545263" y="855663"/>
            <a:chExt cx="1469962" cy="2270150"/>
          </a:xfrm>
        </p:grpSpPr>
        <p:sp>
          <p:nvSpPr>
            <p:cNvPr id="38" name="Google Shape;38;p2"/>
            <p:cNvSpPr/>
            <p:nvPr/>
          </p:nvSpPr>
          <p:spPr>
            <a:xfrm>
              <a:off x="6913563" y="2535238"/>
              <a:ext cx="176100" cy="27000"/>
            </a:xfrm>
            <a:custGeom>
              <a:rect b="b" l="l" r="r" t="t"/>
              <a:pathLst>
                <a:path extrusionOk="0" h="120000" w="12000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913563" y="2636838"/>
              <a:ext cx="176100" cy="27000"/>
            </a:xfrm>
            <a:custGeom>
              <a:rect b="b" l="l" r="r" t="t"/>
              <a:pathLst>
                <a:path extrusionOk="0" h="120000" w="12000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721475" y="2084388"/>
              <a:ext cx="1112700" cy="960300"/>
            </a:xfrm>
            <a:custGeom>
              <a:rect b="b" l="l" r="r" t="t"/>
              <a:pathLst>
                <a:path extrusionOk="0" h="120000" w="12000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913563" y="2740025"/>
              <a:ext cx="176100" cy="27000"/>
            </a:xfrm>
            <a:custGeom>
              <a:rect b="b" l="l" r="r" t="t"/>
              <a:pathLst>
                <a:path extrusionOk="0" h="120000" w="12000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854950" y="2519363"/>
              <a:ext cx="96900" cy="96900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635750" y="2417763"/>
              <a:ext cx="27000" cy="300000"/>
            </a:xfrm>
            <a:custGeom>
              <a:rect b="b" l="l" r="r" t="t"/>
              <a:pathLst>
                <a:path extrusionOk="0" h="120000" w="12000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218363" y="2325688"/>
              <a:ext cx="444600" cy="441300"/>
            </a:xfrm>
            <a:custGeom>
              <a:rect b="b" l="l" r="r" t="t"/>
              <a:pathLst>
                <a:path extrusionOk="0" h="120000" w="12000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550025" y="2005013"/>
              <a:ext cx="1465200" cy="1120800"/>
            </a:xfrm>
            <a:custGeom>
              <a:rect b="b" l="l" r="r" t="t"/>
              <a:pathLst>
                <a:path extrusionOk="0" h="120000" w="12000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545263" y="855663"/>
              <a:ext cx="765300" cy="1444500"/>
            </a:xfrm>
            <a:custGeom>
              <a:rect b="b" l="l" r="r" t="t"/>
              <a:pathLst>
                <a:path extrusionOk="0" h="120000" w="12000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437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 txBox="1"/>
          <p:nvPr>
            <p:ph type="ctrTitle"/>
          </p:nvPr>
        </p:nvSpPr>
        <p:spPr>
          <a:xfrm>
            <a:off x="2626350" y="1888150"/>
            <a:ext cx="3891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0" name="Google Shape;50;p3"/>
          <p:cNvSpPr txBox="1"/>
          <p:nvPr>
            <p:ph idx="1" type="subTitle"/>
          </p:nvPr>
        </p:nvSpPr>
        <p:spPr>
          <a:xfrm>
            <a:off x="2626350" y="3144854"/>
            <a:ext cx="38913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>
                <a:solidFill>
                  <a:srgbClr val="000000"/>
                </a:solidFill>
              </a:defRPr>
            </a:lvl9pPr>
          </a:lstStyle>
          <a:p/>
        </p:txBody>
      </p:sp>
      <p:grpSp>
        <p:nvGrpSpPr>
          <p:cNvPr id="51" name="Google Shape;51;p3"/>
          <p:cNvGrpSpPr/>
          <p:nvPr/>
        </p:nvGrpSpPr>
        <p:grpSpPr>
          <a:xfrm rot="-5400000">
            <a:off x="7456019" y="290004"/>
            <a:ext cx="1223732" cy="2152215"/>
            <a:chOff x="4395788" y="4144963"/>
            <a:chExt cx="1058775" cy="1862100"/>
          </a:xfrm>
        </p:grpSpPr>
        <p:sp>
          <p:nvSpPr>
            <p:cNvPr id="52" name="Google Shape;52;p3"/>
            <p:cNvSpPr/>
            <p:nvPr/>
          </p:nvSpPr>
          <p:spPr>
            <a:xfrm>
              <a:off x="5224463" y="4338638"/>
              <a:ext cx="230100" cy="155700"/>
            </a:xfrm>
            <a:custGeom>
              <a:rect b="b" l="l" r="r" t="t"/>
              <a:pathLst>
                <a:path extrusionOk="0" h="120000" w="12000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395788" y="4338638"/>
              <a:ext cx="347700" cy="155700"/>
            </a:xfrm>
            <a:custGeom>
              <a:rect b="b" l="l" r="r" t="t"/>
              <a:pathLst>
                <a:path extrusionOk="0" h="120000" w="12000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4630738" y="4144963"/>
              <a:ext cx="593700" cy="1862100"/>
            </a:xfrm>
            <a:custGeom>
              <a:rect b="b" l="l" r="r" t="t"/>
              <a:pathLst>
                <a:path extrusionOk="0" h="120000" w="12000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3"/>
          <p:cNvGrpSpPr/>
          <p:nvPr/>
        </p:nvGrpSpPr>
        <p:grpSpPr>
          <a:xfrm rot="-5400000">
            <a:off x="721039" y="2564836"/>
            <a:ext cx="1106346" cy="2548423"/>
            <a:chOff x="3357563" y="850900"/>
            <a:chExt cx="957212" cy="2204900"/>
          </a:xfrm>
        </p:grpSpPr>
        <p:sp>
          <p:nvSpPr>
            <p:cNvPr id="56" name="Google Shape;56;p3"/>
            <p:cNvSpPr/>
            <p:nvPr/>
          </p:nvSpPr>
          <p:spPr>
            <a:xfrm>
              <a:off x="3833813" y="2476500"/>
              <a:ext cx="27000" cy="27000"/>
            </a:xfrm>
            <a:custGeom>
              <a:rect b="b" l="l" r="r" t="t"/>
              <a:pathLst>
                <a:path extrusionOk="0" h="120000" w="12000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3736975" y="2476500"/>
              <a:ext cx="577800" cy="579300"/>
            </a:xfrm>
            <a:custGeom>
              <a:rect b="b" l="l" r="r" t="t"/>
              <a:pathLst>
                <a:path extrusionOk="0" h="120000" w="12000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3357563" y="850900"/>
              <a:ext cx="807900" cy="1830300"/>
            </a:xfrm>
            <a:custGeom>
              <a:rect b="b" l="l" r="r" t="t"/>
              <a:pathLst>
                <a:path extrusionOk="0" h="120000" w="12000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/>
          <p:nvPr/>
        </p:nvSpPr>
        <p:spPr>
          <a:xfrm>
            <a:off x="2454800" y="0"/>
            <a:ext cx="4234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4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4"/>
          <p:cNvSpPr txBox="1"/>
          <p:nvPr>
            <p:ph idx="1" type="body"/>
          </p:nvPr>
        </p:nvSpPr>
        <p:spPr>
          <a:xfrm>
            <a:off x="2848484" y="825425"/>
            <a:ext cx="3447000" cy="3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▹"/>
              <a:defRPr i="1"/>
            </a:lvl1pPr>
            <a:lvl2pPr indent="-3810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￭"/>
              <a:defRPr i="1"/>
            </a:lvl2pPr>
            <a:lvl3pPr indent="-3810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⬝"/>
              <a:defRPr i="1"/>
            </a:lvl3pPr>
            <a:lvl4pPr indent="-3810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indent="-3810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indent="-3810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indent="-3810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indent="-3810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indent="-3810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/>
        </p:txBody>
      </p:sp>
      <p:sp>
        <p:nvSpPr>
          <p:cNvPr id="63" name="Google Shape;63;p4"/>
          <p:cNvSpPr txBox="1"/>
          <p:nvPr/>
        </p:nvSpPr>
        <p:spPr>
          <a:xfrm>
            <a:off x="3593400" y="19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A5B0FE"/>
                </a:solidFill>
                <a:latin typeface="Work Sans"/>
                <a:ea typeface="Work Sans"/>
                <a:cs typeface="Work Sans"/>
                <a:sym typeface="Work Sans"/>
              </a:rPr>
              <a:t>“</a:t>
            </a:r>
            <a:endParaRPr b="1" sz="7200">
              <a:solidFill>
                <a:srgbClr val="A5B0F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" name="Google Shape;64;p4"/>
          <p:cNvSpPr txBox="1"/>
          <p:nvPr>
            <p:ph idx="12" type="sldNum"/>
          </p:nvPr>
        </p:nvSpPr>
        <p:spPr>
          <a:xfrm>
            <a:off x="4116400" y="4807500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5" name="Google Shape;65;p4"/>
          <p:cNvGrpSpPr/>
          <p:nvPr/>
        </p:nvGrpSpPr>
        <p:grpSpPr>
          <a:xfrm>
            <a:off x="6876950" y="3340125"/>
            <a:ext cx="2267050" cy="1803375"/>
            <a:chOff x="9925050" y="4203700"/>
            <a:chExt cx="2267050" cy="1803375"/>
          </a:xfrm>
        </p:grpSpPr>
        <p:sp>
          <p:nvSpPr>
            <p:cNvPr id="66" name="Google Shape;66;p4"/>
            <p:cNvSpPr/>
            <p:nvPr/>
          </p:nvSpPr>
          <p:spPr>
            <a:xfrm>
              <a:off x="11336338" y="4922838"/>
              <a:ext cx="139800" cy="119100"/>
            </a:xfrm>
            <a:custGeom>
              <a:rect b="b" l="l" r="r" t="t"/>
              <a:pathLst>
                <a:path extrusionOk="0" h="120000" w="12000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1137900" y="4498975"/>
              <a:ext cx="1054200" cy="1508100"/>
            </a:xfrm>
            <a:custGeom>
              <a:rect b="b" l="l" r="r" t="t"/>
              <a:pathLst>
                <a:path extrusionOk="0" h="120000" w="12000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9925050" y="4203700"/>
              <a:ext cx="1133400" cy="1073100"/>
            </a:xfrm>
            <a:custGeom>
              <a:rect b="b" l="l" r="r" t="t"/>
              <a:pathLst>
                <a:path extrusionOk="0" h="120000" w="12000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10421938" y="4832350"/>
              <a:ext cx="139800" cy="27000"/>
            </a:xfrm>
            <a:custGeom>
              <a:rect b="b" l="l" r="r" t="t"/>
              <a:pathLst>
                <a:path extrusionOk="0" h="120000" w="12000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10421938" y="4875213"/>
              <a:ext cx="139800" cy="20700"/>
            </a:xfrm>
            <a:custGeom>
              <a:rect b="b" l="l" r="r" t="t"/>
              <a:pathLst>
                <a:path extrusionOk="0" h="120000" w="12000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0442575" y="4913313"/>
              <a:ext cx="96900" cy="25500"/>
            </a:xfrm>
            <a:custGeom>
              <a:rect b="b" l="l" r="r" t="t"/>
              <a:pathLst>
                <a:path extrusionOk="0" h="120000" w="12000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10480675" y="4333875"/>
              <a:ext cx="22200" cy="90600"/>
            </a:xfrm>
            <a:custGeom>
              <a:rect b="b" l="l" r="r" t="t"/>
              <a:pathLst>
                <a:path extrusionOk="0" h="120000" w="12000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0679113" y="4602163"/>
              <a:ext cx="74700" cy="207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0229850" y="4602163"/>
              <a:ext cx="74700" cy="20700"/>
            </a:xfrm>
            <a:custGeom>
              <a:rect b="b" l="l" r="r" t="t"/>
              <a:pathLst>
                <a:path extrusionOk="0" h="120000" w="12000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0282238" y="4402138"/>
              <a:ext cx="81000" cy="81000"/>
            </a:xfrm>
            <a:custGeom>
              <a:rect b="b" l="l" r="r" t="t"/>
              <a:pathLst>
                <a:path extrusionOk="0" h="120000" w="12000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10620375" y="4402138"/>
              <a:ext cx="79500" cy="81000"/>
            </a:xfrm>
            <a:custGeom>
              <a:rect b="b" l="l" r="r" t="t"/>
              <a:pathLst>
                <a:path extrusionOk="0" h="120000" w="12000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10347325" y="4478338"/>
              <a:ext cx="288900" cy="331800"/>
            </a:xfrm>
            <a:custGeom>
              <a:rect b="b" l="l" r="r" t="t"/>
              <a:pathLst>
                <a:path extrusionOk="0" h="120000" w="12000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" name="Google Shape;78;p4"/>
          <p:cNvGrpSpPr/>
          <p:nvPr/>
        </p:nvGrpSpPr>
        <p:grpSpPr>
          <a:xfrm>
            <a:off x="0" y="0"/>
            <a:ext cx="2266938" cy="1754200"/>
            <a:chOff x="9598025" y="882650"/>
            <a:chExt cx="2266938" cy="1754200"/>
          </a:xfrm>
        </p:grpSpPr>
        <p:sp>
          <p:nvSpPr>
            <p:cNvPr id="79" name="Google Shape;79;p4"/>
            <p:cNvSpPr/>
            <p:nvPr/>
          </p:nvSpPr>
          <p:spPr>
            <a:xfrm>
              <a:off x="10239375" y="1881188"/>
              <a:ext cx="139800" cy="90600"/>
            </a:xfrm>
            <a:custGeom>
              <a:rect b="b" l="l" r="r" t="t"/>
              <a:pathLst>
                <a:path extrusionOk="0" h="120000" w="120000">
                  <a:moveTo>
                    <a:pt x="106153" y="28235"/>
                  </a:moveTo>
                  <a:cubicBezTo>
                    <a:pt x="50769" y="28235"/>
                    <a:pt x="50769" y="28235"/>
                    <a:pt x="50769" y="28235"/>
                  </a:cubicBezTo>
                  <a:cubicBezTo>
                    <a:pt x="110769" y="91764"/>
                    <a:pt x="110769" y="91764"/>
                    <a:pt x="110769" y="91764"/>
                  </a:cubicBezTo>
                  <a:cubicBezTo>
                    <a:pt x="115384" y="91764"/>
                    <a:pt x="120000" y="105882"/>
                    <a:pt x="115384" y="112941"/>
                  </a:cubicBezTo>
                  <a:cubicBezTo>
                    <a:pt x="110769" y="120000"/>
                    <a:pt x="106153" y="120000"/>
                    <a:pt x="101538" y="120000"/>
                  </a:cubicBezTo>
                  <a:cubicBezTo>
                    <a:pt x="4615" y="28235"/>
                    <a:pt x="4615" y="28235"/>
                    <a:pt x="4615" y="28235"/>
                  </a:cubicBezTo>
                  <a:cubicBezTo>
                    <a:pt x="4615" y="28235"/>
                    <a:pt x="0" y="14117"/>
                    <a:pt x="0" y="7058"/>
                  </a:cubicBezTo>
                  <a:cubicBezTo>
                    <a:pt x="4615" y="0"/>
                    <a:pt x="9230" y="0"/>
                    <a:pt x="13846" y="0"/>
                  </a:cubicBezTo>
                  <a:cubicBezTo>
                    <a:pt x="106153" y="0"/>
                    <a:pt x="106153" y="0"/>
                    <a:pt x="106153" y="0"/>
                  </a:cubicBezTo>
                  <a:cubicBezTo>
                    <a:pt x="110769" y="0"/>
                    <a:pt x="115384" y="7058"/>
                    <a:pt x="115384" y="14117"/>
                  </a:cubicBezTo>
                  <a:cubicBezTo>
                    <a:pt x="115384" y="21176"/>
                    <a:pt x="110769" y="28235"/>
                    <a:pt x="106153" y="28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9598025" y="882650"/>
              <a:ext cx="995400" cy="1546200"/>
            </a:xfrm>
            <a:custGeom>
              <a:rect b="b" l="l" r="r" t="t"/>
              <a:pathLst>
                <a:path extrusionOk="0" h="120000" w="120000">
                  <a:moveTo>
                    <a:pt x="119354" y="70000"/>
                  </a:moveTo>
                  <a:cubicBezTo>
                    <a:pt x="119354" y="69583"/>
                    <a:pt x="120000" y="69166"/>
                    <a:pt x="119354" y="69166"/>
                  </a:cubicBezTo>
                  <a:cubicBezTo>
                    <a:pt x="119354" y="68750"/>
                    <a:pt x="119354" y="68333"/>
                    <a:pt x="118709" y="68333"/>
                  </a:cubicBezTo>
                  <a:cubicBezTo>
                    <a:pt x="107096" y="65833"/>
                    <a:pt x="107096" y="65833"/>
                    <a:pt x="107096" y="65833"/>
                  </a:cubicBezTo>
                  <a:cubicBezTo>
                    <a:pt x="109677" y="60833"/>
                    <a:pt x="109677" y="60833"/>
                    <a:pt x="109677" y="60833"/>
                  </a:cubicBezTo>
                  <a:cubicBezTo>
                    <a:pt x="110322" y="60833"/>
                    <a:pt x="110322" y="60416"/>
                    <a:pt x="109677" y="60416"/>
                  </a:cubicBezTo>
                  <a:cubicBezTo>
                    <a:pt x="109677" y="60000"/>
                    <a:pt x="109032" y="60000"/>
                    <a:pt x="109032" y="59583"/>
                  </a:cubicBezTo>
                  <a:cubicBezTo>
                    <a:pt x="81290" y="55416"/>
                    <a:pt x="81290" y="55416"/>
                    <a:pt x="81290" y="55416"/>
                  </a:cubicBezTo>
                  <a:cubicBezTo>
                    <a:pt x="101935" y="48333"/>
                    <a:pt x="101935" y="48333"/>
                    <a:pt x="101935" y="48333"/>
                  </a:cubicBezTo>
                  <a:cubicBezTo>
                    <a:pt x="101935" y="48333"/>
                    <a:pt x="102580" y="47916"/>
                    <a:pt x="102580" y="47500"/>
                  </a:cubicBezTo>
                  <a:cubicBezTo>
                    <a:pt x="102580" y="47500"/>
                    <a:pt x="103225" y="43333"/>
                    <a:pt x="98064" y="39166"/>
                  </a:cubicBezTo>
                  <a:cubicBezTo>
                    <a:pt x="92903" y="35833"/>
                    <a:pt x="85161" y="33750"/>
                    <a:pt x="73548" y="33750"/>
                  </a:cubicBezTo>
                  <a:cubicBezTo>
                    <a:pt x="73548" y="25416"/>
                    <a:pt x="73548" y="25416"/>
                    <a:pt x="73548" y="25416"/>
                  </a:cubicBezTo>
                  <a:cubicBezTo>
                    <a:pt x="100000" y="0"/>
                    <a:pt x="100000" y="0"/>
                    <a:pt x="100000" y="0"/>
                  </a:cubicBezTo>
                  <a:cubicBezTo>
                    <a:pt x="96129" y="0"/>
                    <a:pt x="96129" y="0"/>
                    <a:pt x="96129" y="0"/>
                  </a:cubicBezTo>
                  <a:cubicBezTo>
                    <a:pt x="70967" y="24166"/>
                    <a:pt x="70967" y="24166"/>
                    <a:pt x="70967" y="24166"/>
                  </a:cubicBezTo>
                  <a:cubicBezTo>
                    <a:pt x="70322" y="24583"/>
                    <a:pt x="70322" y="24583"/>
                    <a:pt x="70322" y="25000"/>
                  </a:cubicBezTo>
                  <a:cubicBezTo>
                    <a:pt x="70322" y="34583"/>
                    <a:pt x="70322" y="34583"/>
                    <a:pt x="70322" y="34583"/>
                  </a:cubicBezTo>
                  <a:cubicBezTo>
                    <a:pt x="70322" y="35416"/>
                    <a:pt x="70967" y="35833"/>
                    <a:pt x="72258" y="35833"/>
                  </a:cubicBezTo>
                  <a:cubicBezTo>
                    <a:pt x="83225" y="35833"/>
                    <a:pt x="90967" y="37500"/>
                    <a:pt x="95483" y="40416"/>
                  </a:cubicBezTo>
                  <a:cubicBezTo>
                    <a:pt x="99354" y="42916"/>
                    <a:pt x="99354" y="45833"/>
                    <a:pt x="99354" y="47083"/>
                  </a:cubicBezTo>
                  <a:cubicBezTo>
                    <a:pt x="76129" y="54583"/>
                    <a:pt x="76129" y="54583"/>
                    <a:pt x="76129" y="54583"/>
                  </a:cubicBezTo>
                  <a:cubicBezTo>
                    <a:pt x="76129" y="55000"/>
                    <a:pt x="75483" y="55416"/>
                    <a:pt x="75483" y="55833"/>
                  </a:cubicBezTo>
                  <a:cubicBezTo>
                    <a:pt x="75483" y="56250"/>
                    <a:pt x="76129" y="56250"/>
                    <a:pt x="76774" y="56666"/>
                  </a:cubicBezTo>
                  <a:cubicBezTo>
                    <a:pt x="106451" y="61250"/>
                    <a:pt x="106451" y="61250"/>
                    <a:pt x="106451" y="61250"/>
                  </a:cubicBezTo>
                  <a:cubicBezTo>
                    <a:pt x="103870" y="66250"/>
                    <a:pt x="103870" y="66250"/>
                    <a:pt x="103870" y="66250"/>
                  </a:cubicBezTo>
                  <a:cubicBezTo>
                    <a:pt x="103870" y="66666"/>
                    <a:pt x="103870" y="66666"/>
                    <a:pt x="103870" y="67083"/>
                  </a:cubicBezTo>
                  <a:cubicBezTo>
                    <a:pt x="104516" y="67500"/>
                    <a:pt x="104516" y="67500"/>
                    <a:pt x="105161" y="67500"/>
                  </a:cubicBezTo>
                  <a:cubicBezTo>
                    <a:pt x="115483" y="70000"/>
                    <a:pt x="115483" y="70000"/>
                    <a:pt x="115483" y="70000"/>
                  </a:cubicBezTo>
                  <a:cubicBezTo>
                    <a:pt x="101935" y="81666"/>
                    <a:pt x="101935" y="81666"/>
                    <a:pt x="101935" y="81666"/>
                  </a:cubicBezTo>
                  <a:cubicBezTo>
                    <a:pt x="101935" y="82083"/>
                    <a:pt x="101935" y="82083"/>
                    <a:pt x="101935" y="82500"/>
                  </a:cubicBezTo>
                  <a:cubicBezTo>
                    <a:pt x="101935" y="96666"/>
                    <a:pt x="97419" y="102083"/>
                    <a:pt x="97419" y="102083"/>
                  </a:cubicBezTo>
                  <a:cubicBezTo>
                    <a:pt x="96774" y="102500"/>
                    <a:pt x="96774" y="102916"/>
                    <a:pt x="96774" y="102916"/>
                  </a:cubicBezTo>
                  <a:cubicBezTo>
                    <a:pt x="97419" y="103333"/>
                    <a:pt x="97419" y="103333"/>
                    <a:pt x="98064" y="103750"/>
                  </a:cubicBezTo>
                  <a:cubicBezTo>
                    <a:pt x="111612" y="105833"/>
                    <a:pt x="113548" y="112916"/>
                    <a:pt x="114193" y="116666"/>
                  </a:cubicBezTo>
                  <a:cubicBezTo>
                    <a:pt x="105806" y="112083"/>
                    <a:pt x="101935" y="112083"/>
                    <a:pt x="89677" y="111666"/>
                  </a:cubicBezTo>
                  <a:cubicBezTo>
                    <a:pt x="82580" y="111666"/>
                    <a:pt x="73548" y="111666"/>
                    <a:pt x="60000" y="110833"/>
                  </a:cubicBezTo>
                  <a:cubicBezTo>
                    <a:pt x="40000" y="109166"/>
                    <a:pt x="25806" y="104166"/>
                    <a:pt x="18709" y="95833"/>
                  </a:cubicBezTo>
                  <a:cubicBezTo>
                    <a:pt x="13548" y="89583"/>
                    <a:pt x="14193" y="83333"/>
                    <a:pt x="14193" y="83333"/>
                  </a:cubicBezTo>
                  <a:cubicBezTo>
                    <a:pt x="14193" y="83333"/>
                    <a:pt x="14193" y="83333"/>
                    <a:pt x="14193" y="83333"/>
                  </a:cubicBezTo>
                  <a:cubicBezTo>
                    <a:pt x="14193" y="83333"/>
                    <a:pt x="14193" y="78333"/>
                    <a:pt x="14193" y="69583"/>
                  </a:cubicBezTo>
                  <a:cubicBezTo>
                    <a:pt x="14193" y="53750"/>
                    <a:pt x="26451" y="49166"/>
                    <a:pt x="27096" y="49166"/>
                  </a:cubicBezTo>
                  <a:cubicBezTo>
                    <a:pt x="27096" y="49166"/>
                    <a:pt x="27741" y="48750"/>
                    <a:pt x="27741" y="48333"/>
                  </a:cubicBezTo>
                  <a:cubicBezTo>
                    <a:pt x="27741" y="32500"/>
                    <a:pt x="27741" y="32500"/>
                    <a:pt x="27741" y="32500"/>
                  </a:cubicBezTo>
                  <a:cubicBezTo>
                    <a:pt x="27741" y="32083"/>
                    <a:pt x="27741" y="32083"/>
                    <a:pt x="27096" y="31666"/>
                  </a:cubicBezTo>
                  <a:cubicBezTo>
                    <a:pt x="21935" y="28333"/>
                    <a:pt x="21935" y="28333"/>
                    <a:pt x="21935" y="28333"/>
                  </a:cubicBezTo>
                  <a:cubicBezTo>
                    <a:pt x="10322" y="20833"/>
                    <a:pt x="3225" y="10833"/>
                    <a:pt x="32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5" y="11250"/>
                    <a:pt x="7096" y="21666"/>
                    <a:pt x="19354" y="29583"/>
                  </a:cubicBezTo>
                  <a:cubicBezTo>
                    <a:pt x="24516" y="32916"/>
                    <a:pt x="24516" y="32916"/>
                    <a:pt x="24516" y="32916"/>
                  </a:cubicBezTo>
                  <a:cubicBezTo>
                    <a:pt x="24516" y="47916"/>
                    <a:pt x="24516" y="47916"/>
                    <a:pt x="24516" y="47916"/>
                  </a:cubicBezTo>
                  <a:cubicBezTo>
                    <a:pt x="21290" y="49166"/>
                    <a:pt x="10967" y="54583"/>
                    <a:pt x="10967" y="69583"/>
                  </a:cubicBezTo>
                  <a:cubicBezTo>
                    <a:pt x="10967" y="77916"/>
                    <a:pt x="10967" y="82916"/>
                    <a:pt x="10967" y="83333"/>
                  </a:cubicBezTo>
                  <a:cubicBezTo>
                    <a:pt x="10967" y="84583"/>
                    <a:pt x="9677" y="109166"/>
                    <a:pt x="60000" y="112500"/>
                  </a:cubicBezTo>
                  <a:cubicBezTo>
                    <a:pt x="73548" y="113333"/>
                    <a:pt x="82580" y="113750"/>
                    <a:pt x="89677" y="113750"/>
                  </a:cubicBezTo>
                  <a:cubicBezTo>
                    <a:pt x="103225" y="114166"/>
                    <a:pt x="105161" y="114166"/>
                    <a:pt x="114193" y="119583"/>
                  </a:cubicBezTo>
                  <a:cubicBezTo>
                    <a:pt x="114838" y="119583"/>
                    <a:pt x="115483" y="120000"/>
                    <a:pt x="116129" y="119583"/>
                  </a:cubicBezTo>
                  <a:cubicBezTo>
                    <a:pt x="116774" y="119583"/>
                    <a:pt x="116774" y="119166"/>
                    <a:pt x="116774" y="118750"/>
                  </a:cubicBezTo>
                  <a:cubicBezTo>
                    <a:pt x="116774" y="118750"/>
                    <a:pt x="118709" y="105833"/>
                    <a:pt x="100645" y="102083"/>
                  </a:cubicBezTo>
                  <a:cubicBezTo>
                    <a:pt x="101935" y="99583"/>
                    <a:pt x="104516" y="93750"/>
                    <a:pt x="105161" y="82500"/>
                  </a:cubicBezTo>
                  <a:lnTo>
                    <a:pt x="119354" y="7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10672763" y="1581150"/>
              <a:ext cx="1192200" cy="1055700"/>
            </a:xfrm>
            <a:custGeom>
              <a:rect b="b" l="l" r="r" t="t"/>
              <a:pathLst>
                <a:path extrusionOk="0" h="120000" w="120000">
                  <a:moveTo>
                    <a:pt x="59730" y="120000"/>
                  </a:moveTo>
                  <a:cubicBezTo>
                    <a:pt x="26905" y="120000"/>
                    <a:pt x="0" y="95025"/>
                    <a:pt x="0" y="64568"/>
                  </a:cubicBezTo>
                  <a:cubicBezTo>
                    <a:pt x="0" y="49949"/>
                    <a:pt x="5919" y="35939"/>
                    <a:pt x="17219" y="25583"/>
                  </a:cubicBezTo>
                  <a:cubicBezTo>
                    <a:pt x="2152" y="2436"/>
                    <a:pt x="2152" y="2436"/>
                    <a:pt x="2152" y="2436"/>
                  </a:cubicBezTo>
                  <a:cubicBezTo>
                    <a:pt x="1614" y="1827"/>
                    <a:pt x="1614" y="1218"/>
                    <a:pt x="2152" y="609"/>
                  </a:cubicBezTo>
                  <a:cubicBezTo>
                    <a:pt x="2152" y="609"/>
                    <a:pt x="2690" y="0"/>
                    <a:pt x="2690" y="0"/>
                  </a:cubicBezTo>
                  <a:cubicBezTo>
                    <a:pt x="3228" y="0"/>
                    <a:pt x="3228" y="0"/>
                    <a:pt x="3228" y="0"/>
                  </a:cubicBezTo>
                  <a:cubicBezTo>
                    <a:pt x="39282" y="12182"/>
                    <a:pt x="39282" y="12182"/>
                    <a:pt x="39282" y="12182"/>
                  </a:cubicBezTo>
                  <a:cubicBezTo>
                    <a:pt x="45739" y="9746"/>
                    <a:pt x="52735" y="9137"/>
                    <a:pt x="59730" y="9137"/>
                  </a:cubicBezTo>
                  <a:cubicBezTo>
                    <a:pt x="93094" y="9137"/>
                    <a:pt x="119999" y="34111"/>
                    <a:pt x="119999" y="64568"/>
                  </a:cubicBezTo>
                  <a:cubicBezTo>
                    <a:pt x="119999" y="95025"/>
                    <a:pt x="93094" y="120000"/>
                    <a:pt x="59730" y="120000"/>
                  </a:cubicBezTo>
                  <a:close/>
                  <a:moveTo>
                    <a:pt x="59730" y="11573"/>
                  </a:moveTo>
                  <a:cubicBezTo>
                    <a:pt x="52735" y="11573"/>
                    <a:pt x="46278" y="12791"/>
                    <a:pt x="39820" y="15228"/>
                  </a:cubicBezTo>
                  <a:cubicBezTo>
                    <a:pt x="39282" y="15228"/>
                    <a:pt x="39282" y="15228"/>
                    <a:pt x="38744" y="15228"/>
                  </a:cubicBezTo>
                  <a:cubicBezTo>
                    <a:pt x="6457" y="4263"/>
                    <a:pt x="6457" y="4263"/>
                    <a:pt x="6457" y="4263"/>
                  </a:cubicBezTo>
                  <a:cubicBezTo>
                    <a:pt x="19910" y="24974"/>
                    <a:pt x="19910" y="24974"/>
                    <a:pt x="19910" y="24974"/>
                  </a:cubicBezTo>
                  <a:cubicBezTo>
                    <a:pt x="19910" y="25583"/>
                    <a:pt x="19910" y="26192"/>
                    <a:pt x="19372" y="26802"/>
                  </a:cubicBezTo>
                  <a:cubicBezTo>
                    <a:pt x="8609" y="37157"/>
                    <a:pt x="2152" y="50558"/>
                    <a:pt x="2152" y="64568"/>
                  </a:cubicBezTo>
                  <a:cubicBezTo>
                    <a:pt x="2152" y="93807"/>
                    <a:pt x="27982" y="117563"/>
                    <a:pt x="59730" y="117563"/>
                  </a:cubicBezTo>
                  <a:cubicBezTo>
                    <a:pt x="91479" y="117563"/>
                    <a:pt x="117309" y="93807"/>
                    <a:pt x="117309" y="64568"/>
                  </a:cubicBezTo>
                  <a:cubicBezTo>
                    <a:pt x="117309" y="35329"/>
                    <a:pt x="91479" y="11573"/>
                    <a:pt x="59730" y="115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0914063" y="1881188"/>
              <a:ext cx="679500" cy="531900"/>
            </a:xfrm>
            <a:custGeom>
              <a:rect b="b" l="l" r="r" t="t"/>
              <a:pathLst>
                <a:path extrusionOk="0" h="120000" w="120000">
                  <a:moveTo>
                    <a:pt x="92598" y="86060"/>
                  </a:moveTo>
                  <a:cubicBezTo>
                    <a:pt x="90708" y="84848"/>
                    <a:pt x="87874" y="84848"/>
                    <a:pt x="85984" y="86060"/>
                  </a:cubicBezTo>
                  <a:cubicBezTo>
                    <a:pt x="79370" y="76363"/>
                    <a:pt x="79370" y="76363"/>
                    <a:pt x="79370" y="76363"/>
                  </a:cubicBezTo>
                  <a:cubicBezTo>
                    <a:pt x="80314" y="73939"/>
                    <a:pt x="82204" y="71515"/>
                    <a:pt x="83149" y="69090"/>
                  </a:cubicBezTo>
                  <a:cubicBezTo>
                    <a:pt x="85039" y="64242"/>
                    <a:pt x="85984" y="59393"/>
                    <a:pt x="85039" y="54545"/>
                  </a:cubicBezTo>
                  <a:cubicBezTo>
                    <a:pt x="104881" y="47272"/>
                    <a:pt x="104881" y="47272"/>
                    <a:pt x="104881" y="47272"/>
                  </a:cubicBezTo>
                  <a:cubicBezTo>
                    <a:pt x="105826" y="48484"/>
                    <a:pt x="106771" y="49696"/>
                    <a:pt x="107716" y="50909"/>
                  </a:cubicBezTo>
                  <a:cubicBezTo>
                    <a:pt x="111496" y="53333"/>
                    <a:pt x="116220" y="50909"/>
                    <a:pt x="118110" y="46060"/>
                  </a:cubicBezTo>
                  <a:cubicBezTo>
                    <a:pt x="120000" y="41212"/>
                    <a:pt x="119055" y="35151"/>
                    <a:pt x="115275" y="32727"/>
                  </a:cubicBezTo>
                  <a:cubicBezTo>
                    <a:pt x="111496" y="30303"/>
                    <a:pt x="106771" y="31515"/>
                    <a:pt x="104881" y="36363"/>
                  </a:cubicBezTo>
                  <a:cubicBezTo>
                    <a:pt x="103937" y="38787"/>
                    <a:pt x="103937" y="40000"/>
                    <a:pt x="103937" y="41212"/>
                  </a:cubicBezTo>
                  <a:cubicBezTo>
                    <a:pt x="84094" y="49696"/>
                    <a:pt x="84094" y="49696"/>
                    <a:pt x="84094" y="49696"/>
                  </a:cubicBezTo>
                  <a:cubicBezTo>
                    <a:pt x="82204" y="44848"/>
                    <a:pt x="79370" y="41212"/>
                    <a:pt x="76535" y="38787"/>
                  </a:cubicBezTo>
                  <a:cubicBezTo>
                    <a:pt x="70866" y="35151"/>
                    <a:pt x="64251" y="36363"/>
                    <a:pt x="58582" y="40000"/>
                  </a:cubicBezTo>
                  <a:cubicBezTo>
                    <a:pt x="44409" y="16969"/>
                    <a:pt x="44409" y="16969"/>
                    <a:pt x="44409" y="16969"/>
                  </a:cubicBezTo>
                  <a:cubicBezTo>
                    <a:pt x="45354" y="16969"/>
                    <a:pt x="45354" y="16969"/>
                    <a:pt x="45354" y="15757"/>
                  </a:cubicBezTo>
                  <a:cubicBezTo>
                    <a:pt x="47244" y="10909"/>
                    <a:pt x="46299" y="4848"/>
                    <a:pt x="42519" y="2424"/>
                  </a:cubicBezTo>
                  <a:cubicBezTo>
                    <a:pt x="37795" y="0"/>
                    <a:pt x="33070" y="1212"/>
                    <a:pt x="31181" y="6060"/>
                  </a:cubicBezTo>
                  <a:cubicBezTo>
                    <a:pt x="29291" y="10909"/>
                    <a:pt x="31181" y="18181"/>
                    <a:pt x="34960" y="20606"/>
                  </a:cubicBezTo>
                  <a:cubicBezTo>
                    <a:pt x="36850" y="21818"/>
                    <a:pt x="38740" y="21818"/>
                    <a:pt x="41574" y="20606"/>
                  </a:cubicBezTo>
                  <a:cubicBezTo>
                    <a:pt x="55748" y="43636"/>
                    <a:pt x="55748" y="43636"/>
                    <a:pt x="55748" y="43636"/>
                  </a:cubicBezTo>
                  <a:cubicBezTo>
                    <a:pt x="54803" y="44848"/>
                    <a:pt x="53858" y="46060"/>
                    <a:pt x="52913" y="48484"/>
                  </a:cubicBezTo>
                  <a:cubicBezTo>
                    <a:pt x="51023" y="53333"/>
                    <a:pt x="50078" y="58181"/>
                    <a:pt x="51023" y="63030"/>
                  </a:cubicBezTo>
                  <a:cubicBezTo>
                    <a:pt x="16062" y="76363"/>
                    <a:pt x="16062" y="76363"/>
                    <a:pt x="16062" y="76363"/>
                  </a:cubicBezTo>
                  <a:cubicBezTo>
                    <a:pt x="15118" y="75151"/>
                    <a:pt x="14173" y="73939"/>
                    <a:pt x="13228" y="72727"/>
                  </a:cubicBezTo>
                  <a:cubicBezTo>
                    <a:pt x="9448" y="70303"/>
                    <a:pt x="4724" y="72727"/>
                    <a:pt x="1889" y="77575"/>
                  </a:cubicBezTo>
                  <a:cubicBezTo>
                    <a:pt x="0" y="82424"/>
                    <a:pt x="1889" y="88484"/>
                    <a:pt x="5669" y="90909"/>
                  </a:cubicBezTo>
                  <a:cubicBezTo>
                    <a:pt x="9448" y="93333"/>
                    <a:pt x="14173" y="92121"/>
                    <a:pt x="16062" y="87272"/>
                  </a:cubicBezTo>
                  <a:cubicBezTo>
                    <a:pt x="17007" y="84848"/>
                    <a:pt x="17007" y="83636"/>
                    <a:pt x="17007" y="82424"/>
                  </a:cubicBezTo>
                  <a:cubicBezTo>
                    <a:pt x="51968" y="67878"/>
                    <a:pt x="51968" y="67878"/>
                    <a:pt x="51968" y="67878"/>
                  </a:cubicBezTo>
                  <a:cubicBezTo>
                    <a:pt x="53858" y="71515"/>
                    <a:pt x="55748" y="75151"/>
                    <a:pt x="57637" y="76363"/>
                  </a:cubicBezTo>
                  <a:cubicBezTo>
                    <a:pt x="49133" y="98181"/>
                    <a:pt x="49133" y="98181"/>
                    <a:pt x="49133" y="98181"/>
                  </a:cubicBezTo>
                  <a:cubicBezTo>
                    <a:pt x="46299" y="96969"/>
                    <a:pt x="42519" y="99393"/>
                    <a:pt x="40629" y="103030"/>
                  </a:cubicBezTo>
                  <a:cubicBezTo>
                    <a:pt x="38740" y="107878"/>
                    <a:pt x="39685" y="113939"/>
                    <a:pt x="44409" y="117575"/>
                  </a:cubicBezTo>
                  <a:cubicBezTo>
                    <a:pt x="48188" y="119999"/>
                    <a:pt x="52913" y="117575"/>
                    <a:pt x="54803" y="112727"/>
                  </a:cubicBezTo>
                  <a:cubicBezTo>
                    <a:pt x="56692" y="109090"/>
                    <a:pt x="55748" y="104242"/>
                    <a:pt x="52913" y="100606"/>
                  </a:cubicBezTo>
                  <a:cubicBezTo>
                    <a:pt x="62362" y="80000"/>
                    <a:pt x="62362" y="80000"/>
                    <a:pt x="62362" y="80000"/>
                  </a:cubicBezTo>
                  <a:cubicBezTo>
                    <a:pt x="66141" y="81212"/>
                    <a:pt x="70866" y="81212"/>
                    <a:pt x="75590" y="78787"/>
                  </a:cubicBezTo>
                  <a:cubicBezTo>
                    <a:pt x="82204" y="89696"/>
                    <a:pt x="82204" y="89696"/>
                    <a:pt x="82204" y="89696"/>
                  </a:cubicBezTo>
                  <a:cubicBezTo>
                    <a:pt x="82204" y="89696"/>
                    <a:pt x="82204" y="90909"/>
                    <a:pt x="82204" y="90909"/>
                  </a:cubicBezTo>
                  <a:cubicBezTo>
                    <a:pt x="80314" y="95757"/>
                    <a:pt x="82204" y="101818"/>
                    <a:pt x="85984" y="104242"/>
                  </a:cubicBezTo>
                  <a:cubicBezTo>
                    <a:pt x="89763" y="106666"/>
                    <a:pt x="94488" y="105454"/>
                    <a:pt x="96377" y="99393"/>
                  </a:cubicBezTo>
                  <a:cubicBezTo>
                    <a:pt x="98267" y="94545"/>
                    <a:pt x="96377" y="88484"/>
                    <a:pt x="92598" y="86060"/>
                  </a:cubicBezTo>
                  <a:close/>
                  <a:moveTo>
                    <a:pt x="36850" y="15757"/>
                  </a:moveTo>
                  <a:cubicBezTo>
                    <a:pt x="34960" y="14545"/>
                    <a:pt x="34015" y="10909"/>
                    <a:pt x="34960" y="9696"/>
                  </a:cubicBezTo>
                  <a:cubicBezTo>
                    <a:pt x="35905" y="7272"/>
                    <a:pt x="38740" y="6060"/>
                    <a:pt x="39685" y="7272"/>
                  </a:cubicBezTo>
                  <a:cubicBezTo>
                    <a:pt x="41574" y="8484"/>
                    <a:pt x="42519" y="10909"/>
                    <a:pt x="41574" y="13333"/>
                  </a:cubicBezTo>
                  <a:cubicBezTo>
                    <a:pt x="40629" y="15757"/>
                    <a:pt x="38740" y="15757"/>
                    <a:pt x="36850" y="15757"/>
                  </a:cubicBezTo>
                  <a:close/>
                  <a:moveTo>
                    <a:pt x="113385" y="37575"/>
                  </a:moveTo>
                  <a:cubicBezTo>
                    <a:pt x="114330" y="38787"/>
                    <a:pt x="115275" y="41212"/>
                    <a:pt x="114330" y="43636"/>
                  </a:cubicBezTo>
                  <a:cubicBezTo>
                    <a:pt x="113385" y="46060"/>
                    <a:pt x="111496" y="47272"/>
                    <a:pt x="109606" y="46060"/>
                  </a:cubicBezTo>
                  <a:cubicBezTo>
                    <a:pt x="107716" y="44848"/>
                    <a:pt x="107716" y="41212"/>
                    <a:pt x="108661" y="40000"/>
                  </a:cubicBezTo>
                  <a:cubicBezTo>
                    <a:pt x="109606" y="37575"/>
                    <a:pt x="111496" y="36363"/>
                    <a:pt x="113385" y="37575"/>
                  </a:cubicBezTo>
                  <a:close/>
                  <a:moveTo>
                    <a:pt x="7559" y="86060"/>
                  </a:moveTo>
                  <a:cubicBezTo>
                    <a:pt x="5669" y="84848"/>
                    <a:pt x="5669" y="82424"/>
                    <a:pt x="6614" y="80000"/>
                  </a:cubicBezTo>
                  <a:cubicBezTo>
                    <a:pt x="6614" y="77575"/>
                    <a:pt x="9448" y="76363"/>
                    <a:pt x="10393" y="77575"/>
                  </a:cubicBezTo>
                  <a:cubicBezTo>
                    <a:pt x="12283" y="78787"/>
                    <a:pt x="13228" y="82424"/>
                    <a:pt x="12283" y="83636"/>
                  </a:cubicBezTo>
                  <a:cubicBezTo>
                    <a:pt x="11338" y="86060"/>
                    <a:pt x="9448" y="87272"/>
                    <a:pt x="7559" y="86060"/>
                  </a:cubicBezTo>
                  <a:close/>
                  <a:moveTo>
                    <a:pt x="51023" y="110303"/>
                  </a:moveTo>
                  <a:cubicBezTo>
                    <a:pt x="50078" y="112727"/>
                    <a:pt x="48188" y="112727"/>
                    <a:pt x="46299" y="111515"/>
                  </a:cubicBezTo>
                  <a:cubicBezTo>
                    <a:pt x="44409" y="110303"/>
                    <a:pt x="43464" y="107878"/>
                    <a:pt x="44409" y="105454"/>
                  </a:cubicBezTo>
                  <a:cubicBezTo>
                    <a:pt x="45354" y="104242"/>
                    <a:pt x="47244" y="103030"/>
                    <a:pt x="49133" y="104242"/>
                  </a:cubicBezTo>
                  <a:cubicBezTo>
                    <a:pt x="51023" y="105454"/>
                    <a:pt x="51968" y="107878"/>
                    <a:pt x="51023" y="110303"/>
                  </a:cubicBezTo>
                  <a:close/>
                  <a:moveTo>
                    <a:pt x="62362" y="73939"/>
                  </a:moveTo>
                  <a:cubicBezTo>
                    <a:pt x="55748" y="69090"/>
                    <a:pt x="52913" y="59393"/>
                    <a:pt x="56692" y="50909"/>
                  </a:cubicBezTo>
                  <a:cubicBezTo>
                    <a:pt x="59527" y="42424"/>
                    <a:pt x="68031" y="40000"/>
                    <a:pt x="73700" y="43636"/>
                  </a:cubicBezTo>
                  <a:cubicBezTo>
                    <a:pt x="80314" y="48484"/>
                    <a:pt x="83149" y="58181"/>
                    <a:pt x="79370" y="66666"/>
                  </a:cubicBezTo>
                  <a:cubicBezTo>
                    <a:pt x="75590" y="75151"/>
                    <a:pt x="68031" y="77575"/>
                    <a:pt x="62362" y="73939"/>
                  </a:cubicBezTo>
                  <a:close/>
                  <a:moveTo>
                    <a:pt x="87874" y="99393"/>
                  </a:moveTo>
                  <a:cubicBezTo>
                    <a:pt x="85984" y="98181"/>
                    <a:pt x="85039" y="95757"/>
                    <a:pt x="85984" y="93333"/>
                  </a:cubicBezTo>
                  <a:cubicBezTo>
                    <a:pt x="86929" y="90909"/>
                    <a:pt x="88818" y="89696"/>
                    <a:pt x="90708" y="90909"/>
                  </a:cubicBezTo>
                  <a:cubicBezTo>
                    <a:pt x="92598" y="92121"/>
                    <a:pt x="93543" y="94545"/>
                    <a:pt x="92598" y="96969"/>
                  </a:cubicBezTo>
                  <a:cubicBezTo>
                    <a:pt x="91653" y="99393"/>
                    <a:pt x="89763" y="100606"/>
                    <a:pt x="87874" y="993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5"/>
          <p:cNvSpPr txBox="1"/>
          <p:nvPr>
            <p:ph idx="12" type="sldNum"/>
          </p:nvPr>
        </p:nvSpPr>
        <p:spPr>
          <a:xfrm>
            <a:off x="8808000" y="2208279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 txBox="1"/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8" name="Google Shape;88;p5"/>
          <p:cNvSpPr txBox="1"/>
          <p:nvPr>
            <p:ph idx="1" type="body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▹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￭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⬝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grpSp>
        <p:nvGrpSpPr>
          <p:cNvPr id="89" name="Google Shape;89;p5"/>
          <p:cNvGrpSpPr/>
          <p:nvPr/>
        </p:nvGrpSpPr>
        <p:grpSpPr>
          <a:xfrm>
            <a:off x="6422240" y="-62"/>
            <a:ext cx="1652475" cy="2270250"/>
            <a:chOff x="0" y="855663"/>
            <a:chExt cx="1652475" cy="2270250"/>
          </a:xfrm>
        </p:grpSpPr>
        <p:sp>
          <p:nvSpPr>
            <p:cNvPr id="90" name="Google Shape;90;p5"/>
            <p:cNvSpPr/>
            <p:nvPr/>
          </p:nvSpPr>
          <p:spPr>
            <a:xfrm>
              <a:off x="277813" y="2616200"/>
              <a:ext cx="230100" cy="20700"/>
            </a:xfrm>
            <a:custGeom>
              <a:rect b="b" l="l" r="r" t="t"/>
              <a:pathLst>
                <a:path extrusionOk="0" h="120000" w="120000">
                  <a:moveTo>
                    <a:pt x="111627" y="0"/>
                  </a:moveTo>
                  <a:cubicBezTo>
                    <a:pt x="5581" y="0"/>
                    <a:pt x="5581" y="0"/>
                    <a:pt x="5581" y="0"/>
                  </a:cubicBezTo>
                  <a:cubicBezTo>
                    <a:pt x="2790" y="0"/>
                    <a:pt x="0" y="30000"/>
                    <a:pt x="0" y="60000"/>
                  </a:cubicBezTo>
                  <a:cubicBezTo>
                    <a:pt x="0" y="90000"/>
                    <a:pt x="2790" y="120000"/>
                    <a:pt x="5581" y="120000"/>
                  </a:cubicBezTo>
                  <a:cubicBezTo>
                    <a:pt x="111627" y="120000"/>
                    <a:pt x="111627" y="120000"/>
                    <a:pt x="111627" y="120000"/>
                  </a:cubicBezTo>
                  <a:cubicBezTo>
                    <a:pt x="117209" y="120000"/>
                    <a:pt x="120000" y="90000"/>
                    <a:pt x="120000" y="60000"/>
                  </a:cubicBezTo>
                  <a:cubicBezTo>
                    <a:pt x="120000" y="30000"/>
                    <a:pt x="117209" y="0"/>
                    <a:pt x="111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0" y="2208213"/>
              <a:ext cx="1257300" cy="917700"/>
            </a:xfrm>
            <a:custGeom>
              <a:rect b="b" l="l" r="r" t="t"/>
              <a:pathLst>
                <a:path extrusionOk="0" h="120000" w="120000">
                  <a:moveTo>
                    <a:pt x="118978" y="0"/>
                  </a:moveTo>
                  <a:cubicBezTo>
                    <a:pt x="69446" y="0"/>
                    <a:pt x="69446" y="0"/>
                    <a:pt x="69446" y="0"/>
                  </a:cubicBezTo>
                  <a:cubicBezTo>
                    <a:pt x="69446" y="3508"/>
                    <a:pt x="69446" y="3508"/>
                    <a:pt x="69446" y="3508"/>
                  </a:cubicBezTo>
                  <a:cubicBezTo>
                    <a:pt x="117446" y="3508"/>
                    <a:pt x="117446" y="3508"/>
                    <a:pt x="117446" y="3508"/>
                  </a:cubicBezTo>
                  <a:cubicBezTo>
                    <a:pt x="117446" y="105964"/>
                    <a:pt x="117446" y="105964"/>
                    <a:pt x="117446" y="105964"/>
                  </a:cubicBezTo>
                  <a:cubicBezTo>
                    <a:pt x="111829" y="105964"/>
                    <a:pt x="111829" y="105964"/>
                    <a:pt x="111829" y="105964"/>
                  </a:cubicBezTo>
                  <a:cubicBezTo>
                    <a:pt x="111829" y="13333"/>
                    <a:pt x="111829" y="13333"/>
                    <a:pt x="111829" y="13333"/>
                  </a:cubicBezTo>
                  <a:cubicBezTo>
                    <a:pt x="111829" y="12631"/>
                    <a:pt x="111319" y="11929"/>
                    <a:pt x="110297" y="11929"/>
                  </a:cubicBezTo>
                  <a:cubicBezTo>
                    <a:pt x="69446" y="11929"/>
                    <a:pt x="69446" y="11929"/>
                    <a:pt x="69446" y="11929"/>
                  </a:cubicBezTo>
                  <a:cubicBezTo>
                    <a:pt x="69446" y="15438"/>
                    <a:pt x="69446" y="15438"/>
                    <a:pt x="69446" y="15438"/>
                  </a:cubicBezTo>
                  <a:cubicBezTo>
                    <a:pt x="109276" y="15438"/>
                    <a:pt x="109276" y="15438"/>
                    <a:pt x="109276" y="15438"/>
                  </a:cubicBezTo>
                  <a:cubicBezTo>
                    <a:pt x="109276" y="116491"/>
                    <a:pt x="109276" y="116491"/>
                    <a:pt x="109276" y="116491"/>
                  </a:cubicBezTo>
                  <a:cubicBezTo>
                    <a:pt x="2553" y="116491"/>
                    <a:pt x="2553" y="116491"/>
                    <a:pt x="2553" y="116491"/>
                  </a:cubicBezTo>
                  <a:cubicBezTo>
                    <a:pt x="2553" y="15438"/>
                    <a:pt x="2553" y="15438"/>
                    <a:pt x="2553" y="15438"/>
                  </a:cubicBezTo>
                  <a:cubicBezTo>
                    <a:pt x="21446" y="15438"/>
                    <a:pt x="21446" y="15438"/>
                    <a:pt x="21446" y="15438"/>
                  </a:cubicBezTo>
                  <a:cubicBezTo>
                    <a:pt x="20936" y="14035"/>
                    <a:pt x="20425" y="13333"/>
                    <a:pt x="20425" y="11929"/>
                  </a:cubicBezTo>
                  <a:cubicBezTo>
                    <a:pt x="10723" y="11929"/>
                    <a:pt x="10723" y="11929"/>
                    <a:pt x="10723" y="11929"/>
                  </a:cubicBezTo>
                  <a:cubicBezTo>
                    <a:pt x="10723" y="3508"/>
                    <a:pt x="10723" y="3508"/>
                    <a:pt x="10723" y="3508"/>
                  </a:cubicBezTo>
                  <a:cubicBezTo>
                    <a:pt x="19914" y="3508"/>
                    <a:pt x="19914" y="3508"/>
                    <a:pt x="19914" y="3508"/>
                  </a:cubicBezTo>
                  <a:cubicBezTo>
                    <a:pt x="19914" y="0"/>
                    <a:pt x="19914" y="0"/>
                    <a:pt x="19914" y="0"/>
                  </a:cubicBezTo>
                  <a:cubicBezTo>
                    <a:pt x="9191" y="0"/>
                    <a:pt x="9191" y="0"/>
                    <a:pt x="9191" y="0"/>
                  </a:cubicBezTo>
                  <a:cubicBezTo>
                    <a:pt x="8680" y="0"/>
                    <a:pt x="8170" y="1403"/>
                    <a:pt x="8170" y="2105"/>
                  </a:cubicBezTo>
                  <a:cubicBezTo>
                    <a:pt x="8170" y="11929"/>
                    <a:pt x="8170" y="11929"/>
                    <a:pt x="8170" y="11929"/>
                  </a:cubicBezTo>
                  <a:cubicBezTo>
                    <a:pt x="1021" y="11929"/>
                    <a:pt x="1021" y="11929"/>
                    <a:pt x="1021" y="11929"/>
                  </a:cubicBezTo>
                  <a:cubicBezTo>
                    <a:pt x="510" y="11929"/>
                    <a:pt x="0" y="12631"/>
                    <a:pt x="0" y="13333"/>
                  </a:cubicBezTo>
                  <a:cubicBezTo>
                    <a:pt x="0" y="118596"/>
                    <a:pt x="0" y="118596"/>
                    <a:pt x="0" y="118596"/>
                  </a:cubicBezTo>
                  <a:cubicBezTo>
                    <a:pt x="0" y="119298"/>
                    <a:pt x="510" y="120000"/>
                    <a:pt x="1021" y="120000"/>
                  </a:cubicBezTo>
                  <a:cubicBezTo>
                    <a:pt x="110297" y="120000"/>
                    <a:pt x="110297" y="120000"/>
                    <a:pt x="110297" y="120000"/>
                  </a:cubicBezTo>
                  <a:cubicBezTo>
                    <a:pt x="111319" y="120000"/>
                    <a:pt x="111829" y="119298"/>
                    <a:pt x="111829" y="118596"/>
                  </a:cubicBezTo>
                  <a:cubicBezTo>
                    <a:pt x="111829" y="108771"/>
                    <a:pt x="111829" y="108771"/>
                    <a:pt x="111829" y="108771"/>
                  </a:cubicBezTo>
                  <a:cubicBezTo>
                    <a:pt x="118978" y="108771"/>
                    <a:pt x="118978" y="108771"/>
                    <a:pt x="118978" y="108771"/>
                  </a:cubicBezTo>
                  <a:cubicBezTo>
                    <a:pt x="119489" y="108771"/>
                    <a:pt x="120000" y="108070"/>
                    <a:pt x="120000" y="107368"/>
                  </a:cubicBezTo>
                  <a:cubicBezTo>
                    <a:pt x="120000" y="2105"/>
                    <a:pt x="120000" y="2105"/>
                    <a:pt x="120000" y="2105"/>
                  </a:cubicBezTo>
                  <a:cubicBezTo>
                    <a:pt x="120000" y="1403"/>
                    <a:pt x="119489" y="0"/>
                    <a:pt x="118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133350" y="2701925"/>
              <a:ext cx="374700" cy="222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30000"/>
                    <a:pt x="0" y="60000"/>
                  </a:cubicBezTo>
                  <a:cubicBezTo>
                    <a:pt x="0" y="90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0000"/>
                    <a:pt x="120000" y="60000"/>
                  </a:cubicBezTo>
                  <a:cubicBezTo>
                    <a:pt x="120000" y="30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133350" y="2959100"/>
              <a:ext cx="374700" cy="270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133350" y="2787650"/>
              <a:ext cx="374700" cy="270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72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72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33350" y="2873375"/>
              <a:ext cx="374700" cy="27000"/>
            </a:xfrm>
            <a:custGeom>
              <a:rect b="b" l="l" r="r" t="t"/>
              <a:pathLst>
                <a:path extrusionOk="0" h="120000" w="120000">
                  <a:moveTo>
                    <a:pt x="114857" y="0"/>
                  </a:moveTo>
                  <a:cubicBezTo>
                    <a:pt x="3428" y="0"/>
                    <a:pt x="3428" y="0"/>
                    <a:pt x="3428" y="0"/>
                  </a:cubicBezTo>
                  <a:cubicBezTo>
                    <a:pt x="1714" y="0"/>
                    <a:pt x="0" y="24000"/>
                    <a:pt x="0" y="48000"/>
                  </a:cubicBezTo>
                  <a:cubicBezTo>
                    <a:pt x="0" y="96000"/>
                    <a:pt x="1714" y="120000"/>
                    <a:pt x="3428" y="120000"/>
                  </a:cubicBezTo>
                  <a:cubicBezTo>
                    <a:pt x="114857" y="120000"/>
                    <a:pt x="114857" y="120000"/>
                    <a:pt x="114857" y="120000"/>
                  </a:cubicBezTo>
                  <a:cubicBezTo>
                    <a:pt x="118285" y="120000"/>
                    <a:pt x="120000" y="96000"/>
                    <a:pt x="120000" y="48000"/>
                  </a:cubicBezTo>
                  <a:cubicBezTo>
                    <a:pt x="120000" y="24000"/>
                    <a:pt x="118285" y="0"/>
                    <a:pt x="1148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598488" y="2616200"/>
              <a:ext cx="444600" cy="376200"/>
            </a:xfrm>
            <a:custGeom>
              <a:rect b="b" l="l" r="r" t="t"/>
              <a:pathLst>
                <a:path extrusionOk="0" h="120000" w="120000">
                  <a:moveTo>
                    <a:pt x="117108" y="0"/>
                  </a:moveTo>
                  <a:cubicBezTo>
                    <a:pt x="92530" y="0"/>
                    <a:pt x="92530" y="0"/>
                    <a:pt x="92530" y="0"/>
                  </a:cubicBezTo>
                  <a:cubicBezTo>
                    <a:pt x="91084" y="0"/>
                    <a:pt x="89638" y="1714"/>
                    <a:pt x="89638" y="3428"/>
                  </a:cubicBezTo>
                  <a:cubicBezTo>
                    <a:pt x="89638" y="32571"/>
                    <a:pt x="89638" y="32571"/>
                    <a:pt x="89638" y="32571"/>
                  </a:cubicBezTo>
                  <a:cubicBezTo>
                    <a:pt x="89638" y="34285"/>
                    <a:pt x="91084" y="36000"/>
                    <a:pt x="92530" y="36000"/>
                  </a:cubicBezTo>
                  <a:cubicBezTo>
                    <a:pt x="99759" y="36000"/>
                    <a:pt x="99759" y="36000"/>
                    <a:pt x="99759" y="36000"/>
                  </a:cubicBezTo>
                  <a:cubicBezTo>
                    <a:pt x="99759" y="58285"/>
                    <a:pt x="99759" y="58285"/>
                    <a:pt x="99759" y="58285"/>
                  </a:cubicBezTo>
                  <a:cubicBezTo>
                    <a:pt x="65060" y="58285"/>
                    <a:pt x="65060" y="58285"/>
                    <a:pt x="65060" y="58285"/>
                  </a:cubicBezTo>
                  <a:cubicBezTo>
                    <a:pt x="65060" y="36000"/>
                    <a:pt x="65060" y="36000"/>
                    <a:pt x="65060" y="36000"/>
                  </a:cubicBezTo>
                  <a:cubicBezTo>
                    <a:pt x="72289" y="36000"/>
                    <a:pt x="72289" y="36000"/>
                    <a:pt x="72289" y="36000"/>
                  </a:cubicBezTo>
                  <a:cubicBezTo>
                    <a:pt x="73734" y="36000"/>
                    <a:pt x="75180" y="34285"/>
                    <a:pt x="75180" y="32571"/>
                  </a:cubicBezTo>
                  <a:cubicBezTo>
                    <a:pt x="75180" y="3428"/>
                    <a:pt x="75180" y="3428"/>
                    <a:pt x="75180" y="3428"/>
                  </a:cubicBezTo>
                  <a:cubicBezTo>
                    <a:pt x="75180" y="1714"/>
                    <a:pt x="73734" y="0"/>
                    <a:pt x="72289" y="0"/>
                  </a:cubicBezTo>
                  <a:cubicBezTo>
                    <a:pt x="47710" y="0"/>
                    <a:pt x="47710" y="0"/>
                    <a:pt x="47710" y="0"/>
                  </a:cubicBezTo>
                  <a:cubicBezTo>
                    <a:pt x="46265" y="0"/>
                    <a:pt x="44819" y="1714"/>
                    <a:pt x="44819" y="3428"/>
                  </a:cubicBezTo>
                  <a:cubicBezTo>
                    <a:pt x="44819" y="32571"/>
                    <a:pt x="44819" y="32571"/>
                    <a:pt x="44819" y="32571"/>
                  </a:cubicBezTo>
                  <a:cubicBezTo>
                    <a:pt x="44819" y="34285"/>
                    <a:pt x="46265" y="36000"/>
                    <a:pt x="47710" y="36000"/>
                  </a:cubicBezTo>
                  <a:cubicBezTo>
                    <a:pt x="59277" y="36000"/>
                    <a:pt x="59277" y="36000"/>
                    <a:pt x="59277" y="36000"/>
                  </a:cubicBezTo>
                  <a:cubicBezTo>
                    <a:pt x="59277" y="58285"/>
                    <a:pt x="59277" y="58285"/>
                    <a:pt x="59277" y="58285"/>
                  </a:cubicBezTo>
                  <a:cubicBezTo>
                    <a:pt x="20240" y="58285"/>
                    <a:pt x="20240" y="58285"/>
                    <a:pt x="20240" y="58285"/>
                  </a:cubicBezTo>
                  <a:cubicBezTo>
                    <a:pt x="20240" y="36000"/>
                    <a:pt x="20240" y="36000"/>
                    <a:pt x="20240" y="36000"/>
                  </a:cubicBezTo>
                  <a:cubicBezTo>
                    <a:pt x="27469" y="36000"/>
                    <a:pt x="27469" y="36000"/>
                    <a:pt x="27469" y="36000"/>
                  </a:cubicBezTo>
                  <a:cubicBezTo>
                    <a:pt x="28915" y="36000"/>
                    <a:pt x="30361" y="34285"/>
                    <a:pt x="30361" y="32571"/>
                  </a:cubicBezTo>
                  <a:cubicBezTo>
                    <a:pt x="30361" y="3428"/>
                    <a:pt x="30361" y="3428"/>
                    <a:pt x="30361" y="3428"/>
                  </a:cubicBezTo>
                  <a:cubicBezTo>
                    <a:pt x="30361" y="1714"/>
                    <a:pt x="28915" y="0"/>
                    <a:pt x="27469" y="0"/>
                  </a:cubicBezTo>
                  <a:cubicBezTo>
                    <a:pt x="2891" y="0"/>
                    <a:pt x="2891" y="0"/>
                    <a:pt x="2891" y="0"/>
                  </a:cubicBezTo>
                  <a:cubicBezTo>
                    <a:pt x="1445" y="0"/>
                    <a:pt x="0" y="1714"/>
                    <a:pt x="0" y="3428"/>
                  </a:cubicBezTo>
                  <a:cubicBezTo>
                    <a:pt x="0" y="32571"/>
                    <a:pt x="0" y="32571"/>
                    <a:pt x="0" y="32571"/>
                  </a:cubicBezTo>
                  <a:cubicBezTo>
                    <a:pt x="0" y="34285"/>
                    <a:pt x="1445" y="36000"/>
                    <a:pt x="2891" y="36000"/>
                  </a:cubicBezTo>
                  <a:cubicBezTo>
                    <a:pt x="14457" y="36000"/>
                    <a:pt x="14457" y="36000"/>
                    <a:pt x="14457" y="36000"/>
                  </a:cubicBezTo>
                  <a:cubicBezTo>
                    <a:pt x="14457" y="61714"/>
                    <a:pt x="14457" y="61714"/>
                    <a:pt x="14457" y="61714"/>
                  </a:cubicBezTo>
                  <a:cubicBezTo>
                    <a:pt x="14457" y="63428"/>
                    <a:pt x="15903" y="65142"/>
                    <a:pt x="17349" y="65142"/>
                  </a:cubicBezTo>
                  <a:cubicBezTo>
                    <a:pt x="59277" y="65142"/>
                    <a:pt x="59277" y="65142"/>
                    <a:pt x="59277" y="65142"/>
                  </a:cubicBezTo>
                  <a:cubicBezTo>
                    <a:pt x="59277" y="89142"/>
                    <a:pt x="59277" y="89142"/>
                    <a:pt x="59277" y="89142"/>
                  </a:cubicBezTo>
                  <a:cubicBezTo>
                    <a:pt x="23132" y="89142"/>
                    <a:pt x="23132" y="89142"/>
                    <a:pt x="23132" y="89142"/>
                  </a:cubicBezTo>
                  <a:cubicBezTo>
                    <a:pt x="21686" y="89142"/>
                    <a:pt x="20240" y="90857"/>
                    <a:pt x="20240" y="92571"/>
                  </a:cubicBezTo>
                  <a:cubicBezTo>
                    <a:pt x="20240" y="116571"/>
                    <a:pt x="20240" y="116571"/>
                    <a:pt x="20240" y="116571"/>
                  </a:cubicBezTo>
                  <a:cubicBezTo>
                    <a:pt x="20240" y="118285"/>
                    <a:pt x="21686" y="120000"/>
                    <a:pt x="23132" y="120000"/>
                  </a:cubicBezTo>
                  <a:cubicBezTo>
                    <a:pt x="96867" y="120000"/>
                    <a:pt x="96867" y="120000"/>
                    <a:pt x="96867" y="120000"/>
                  </a:cubicBezTo>
                  <a:cubicBezTo>
                    <a:pt x="98313" y="120000"/>
                    <a:pt x="99759" y="118285"/>
                    <a:pt x="99759" y="116571"/>
                  </a:cubicBezTo>
                  <a:cubicBezTo>
                    <a:pt x="99759" y="92571"/>
                    <a:pt x="99759" y="92571"/>
                    <a:pt x="99759" y="92571"/>
                  </a:cubicBezTo>
                  <a:cubicBezTo>
                    <a:pt x="99759" y="90857"/>
                    <a:pt x="98313" y="89142"/>
                    <a:pt x="96867" y="89142"/>
                  </a:cubicBezTo>
                  <a:cubicBezTo>
                    <a:pt x="65060" y="89142"/>
                    <a:pt x="65060" y="89142"/>
                    <a:pt x="65060" y="89142"/>
                  </a:cubicBezTo>
                  <a:cubicBezTo>
                    <a:pt x="65060" y="65142"/>
                    <a:pt x="65060" y="65142"/>
                    <a:pt x="65060" y="65142"/>
                  </a:cubicBezTo>
                  <a:cubicBezTo>
                    <a:pt x="102650" y="65142"/>
                    <a:pt x="102650" y="65142"/>
                    <a:pt x="102650" y="65142"/>
                  </a:cubicBezTo>
                  <a:cubicBezTo>
                    <a:pt x="104096" y="65142"/>
                    <a:pt x="105542" y="63428"/>
                    <a:pt x="105542" y="61714"/>
                  </a:cubicBezTo>
                  <a:cubicBezTo>
                    <a:pt x="105542" y="36000"/>
                    <a:pt x="105542" y="36000"/>
                    <a:pt x="105542" y="36000"/>
                  </a:cubicBezTo>
                  <a:cubicBezTo>
                    <a:pt x="117108" y="36000"/>
                    <a:pt x="117108" y="36000"/>
                    <a:pt x="117108" y="36000"/>
                  </a:cubicBezTo>
                  <a:cubicBezTo>
                    <a:pt x="118554" y="36000"/>
                    <a:pt x="119999" y="34285"/>
                    <a:pt x="119999" y="32571"/>
                  </a:cubicBezTo>
                  <a:cubicBezTo>
                    <a:pt x="119999" y="3428"/>
                    <a:pt x="119999" y="3428"/>
                    <a:pt x="119999" y="3428"/>
                  </a:cubicBezTo>
                  <a:cubicBezTo>
                    <a:pt x="119999" y="1714"/>
                    <a:pt x="118554" y="0"/>
                    <a:pt x="117108" y="0"/>
                  </a:cubicBezTo>
                  <a:close/>
                  <a:moveTo>
                    <a:pt x="50602" y="29142"/>
                  </a:moveTo>
                  <a:cubicBezTo>
                    <a:pt x="50602" y="6857"/>
                    <a:pt x="50602" y="6857"/>
                    <a:pt x="50602" y="6857"/>
                  </a:cubicBezTo>
                  <a:cubicBezTo>
                    <a:pt x="69397" y="6857"/>
                    <a:pt x="69397" y="6857"/>
                    <a:pt x="69397" y="6857"/>
                  </a:cubicBezTo>
                  <a:cubicBezTo>
                    <a:pt x="69397" y="29142"/>
                    <a:pt x="69397" y="29142"/>
                    <a:pt x="69397" y="29142"/>
                  </a:cubicBezTo>
                  <a:cubicBezTo>
                    <a:pt x="65060" y="29142"/>
                    <a:pt x="65060" y="29142"/>
                    <a:pt x="65060" y="29142"/>
                  </a:cubicBezTo>
                  <a:cubicBezTo>
                    <a:pt x="59277" y="29142"/>
                    <a:pt x="59277" y="29142"/>
                    <a:pt x="59277" y="29142"/>
                  </a:cubicBezTo>
                  <a:lnTo>
                    <a:pt x="50602" y="29142"/>
                  </a:lnTo>
                  <a:close/>
                  <a:moveTo>
                    <a:pt x="5783" y="29142"/>
                  </a:moveTo>
                  <a:cubicBezTo>
                    <a:pt x="5783" y="6857"/>
                    <a:pt x="5783" y="6857"/>
                    <a:pt x="5783" y="6857"/>
                  </a:cubicBezTo>
                  <a:cubicBezTo>
                    <a:pt x="24578" y="6857"/>
                    <a:pt x="24578" y="6857"/>
                    <a:pt x="24578" y="6857"/>
                  </a:cubicBezTo>
                  <a:cubicBezTo>
                    <a:pt x="24578" y="29142"/>
                    <a:pt x="24578" y="29142"/>
                    <a:pt x="24578" y="29142"/>
                  </a:cubicBezTo>
                  <a:cubicBezTo>
                    <a:pt x="20240" y="29142"/>
                    <a:pt x="20240" y="29142"/>
                    <a:pt x="20240" y="29142"/>
                  </a:cubicBezTo>
                  <a:cubicBezTo>
                    <a:pt x="14457" y="29142"/>
                    <a:pt x="14457" y="29142"/>
                    <a:pt x="14457" y="29142"/>
                  </a:cubicBezTo>
                  <a:lnTo>
                    <a:pt x="5783" y="29142"/>
                  </a:lnTo>
                  <a:close/>
                  <a:moveTo>
                    <a:pt x="93975" y="96000"/>
                  </a:moveTo>
                  <a:cubicBezTo>
                    <a:pt x="93975" y="113142"/>
                    <a:pt x="93975" y="113142"/>
                    <a:pt x="93975" y="113142"/>
                  </a:cubicBezTo>
                  <a:cubicBezTo>
                    <a:pt x="26024" y="113142"/>
                    <a:pt x="26024" y="113142"/>
                    <a:pt x="26024" y="113142"/>
                  </a:cubicBezTo>
                  <a:cubicBezTo>
                    <a:pt x="26024" y="96000"/>
                    <a:pt x="26024" y="96000"/>
                    <a:pt x="26024" y="96000"/>
                  </a:cubicBezTo>
                  <a:cubicBezTo>
                    <a:pt x="59277" y="96000"/>
                    <a:pt x="59277" y="96000"/>
                    <a:pt x="59277" y="96000"/>
                  </a:cubicBezTo>
                  <a:cubicBezTo>
                    <a:pt x="65060" y="96000"/>
                    <a:pt x="65060" y="96000"/>
                    <a:pt x="65060" y="96000"/>
                  </a:cubicBezTo>
                  <a:lnTo>
                    <a:pt x="93975" y="96000"/>
                  </a:lnTo>
                  <a:close/>
                  <a:moveTo>
                    <a:pt x="114216" y="29142"/>
                  </a:moveTo>
                  <a:cubicBezTo>
                    <a:pt x="105542" y="29142"/>
                    <a:pt x="105542" y="29142"/>
                    <a:pt x="105542" y="29142"/>
                  </a:cubicBezTo>
                  <a:cubicBezTo>
                    <a:pt x="99759" y="29142"/>
                    <a:pt x="99759" y="29142"/>
                    <a:pt x="99759" y="29142"/>
                  </a:cubicBezTo>
                  <a:cubicBezTo>
                    <a:pt x="95421" y="29142"/>
                    <a:pt x="95421" y="29142"/>
                    <a:pt x="95421" y="29142"/>
                  </a:cubicBezTo>
                  <a:cubicBezTo>
                    <a:pt x="95421" y="6857"/>
                    <a:pt x="95421" y="6857"/>
                    <a:pt x="95421" y="6857"/>
                  </a:cubicBezTo>
                  <a:cubicBezTo>
                    <a:pt x="114216" y="6857"/>
                    <a:pt x="114216" y="6857"/>
                    <a:pt x="114216" y="6857"/>
                  </a:cubicBezTo>
                  <a:lnTo>
                    <a:pt x="114216" y="29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1476375" y="2262188"/>
              <a:ext cx="176100" cy="723900"/>
            </a:xfrm>
            <a:custGeom>
              <a:rect b="b" l="l" r="r" t="t"/>
              <a:pathLst>
                <a:path extrusionOk="0" h="120000" w="120000">
                  <a:moveTo>
                    <a:pt x="112727" y="68444"/>
                  </a:moveTo>
                  <a:cubicBezTo>
                    <a:pt x="109090" y="68444"/>
                    <a:pt x="105454" y="69333"/>
                    <a:pt x="105454" y="70222"/>
                  </a:cubicBezTo>
                  <a:cubicBezTo>
                    <a:pt x="105454" y="104888"/>
                    <a:pt x="105454" y="104888"/>
                    <a:pt x="105454" y="104888"/>
                  </a:cubicBezTo>
                  <a:cubicBezTo>
                    <a:pt x="105454" y="107555"/>
                    <a:pt x="98181" y="110222"/>
                    <a:pt x="87272" y="111111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83555"/>
                    <a:pt x="87272" y="83555"/>
                    <a:pt x="87272" y="83555"/>
                  </a:cubicBezTo>
                  <a:cubicBezTo>
                    <a:pt x="87272" y="24000"/>
                    <a:pt x="87272" y="24000"/>
                    <a:pt x="87272" y="24000"/>
                  </a:cubicBezTo>
                  <a:cubicBezTo>
                    <a:pt x="87272" y="24000"/>
                    <a:pt x="87272" y="24000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87272" y="23111"/>
                    <a:pt x="87272" y="23111"/>
                    <a:pt x="87272" y="23111"/>
                  </a:cubicBezTo>
                  <a:cubicBezTo>
                    <a:pt x="50909" y="1777"/>
                    <a:pt x="50909" y="1777"/>
                    <a:pt x="50909" y="1777"/>
                  </a:cubicBezTo>
                  <a:cubicBezTo>
                    <a:pt x="50909" y="888"/>
                    <a:pt x="47272" y="0"/>
                    <a:pt x="43636" y="0"/>
                  </a:cubicBezTo>
                  <a:cubicBezTo>
                    <a:pt x="40000" y="0"/>
                    <a:pt x="36363" y="888"/>
                    <a:pt x="36363" y="1777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3111"/>
                    <a:pt x="0" y="23111"/>
                    <a:pt x="0" y="23111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83555"/>
                    <a:pt x="0" y="83555"/>
                    <a:pt x="0" y="83555"/>
                  </a:cubicBezTo>
                  <a:cubicBezTo>
                    <a:pt x="0" y="117333"/>
                    <a:pt x="0" y="117333"/>
                    <a:pt x="0" y="117333"/>
                  </a:cubicBezTo>
                  <a:cubicBezTo>
                    <a:pt x="0" y="118222"/>
                    <a:pt x="0" y="119111"/>
                    <a:pt x="3636" y="119111"/>
                  </a:cubicBezTo>
                  <a:cubicBezTo>
                    <a:pt x="3636" y="119111"/>
                    <a:pt x="7272" y="120000"/>
                    <a:pt x="7272" y="120000"/>
                  </a:cubicBezTo>
                  <a:cubicBezTo>
                    <a:pt x="76363" y="120000"/>
                    <a:pt x="76363" y="120000"/>
                    <a:pt x="76363" y="120000"/>
                  </a:cubicBezTo>
                  <a:cubicBezTo>
                    <a:pt x="83636" y="120000"/>
                    <a:pt x="87272" y="119111"/>
                    <a:pt x="87272" y="117333"/>
                  </a:cubicBezTo>
                  <a:cubicBezTo>
                    <a:pt x="87272" y="115555"/>
                    <a:pt x="87272" y="115555"/>
                    <a:pt x="87272" y="115555"/>
                  </a:cubicBezTo>
                  <a:cubicBezTo>
                    <a:pt x="105454" y="114666"/>
                    <a:pt x="120000" y="110222"/>
                    <a:pt x="120000" y="104888"/>
                  </a:cubicBezTo>
                  <a:cubicBezTo>
                    <a:pt x="120000" y="70222"/>
                    <a:pt x="120000" y="70222"/>
                    <a:pt x="120000" y="70222"/>
                  </a:cubicBezTo>
                  <a:cubicBezTo>
                    <a:pt x="120000" y="69333"/>
                    <a:pt x="116363" y="68444"/>
                    <a:pt x="112727" y="68444"/>
                  </a:cubicBezTo>
                  <a:close/>
                  <a:moveTo>
                    <a:pt x="69090" y="80888"/>
                  </a:moveTo>
                  <a:cubicBezTo>
                    <a:pt x="18181" y="80888"/>
                    <a:pt x="18181" y="80888"/>
                    <a:pt x="18181" y="80888"/>
                  </a:cubicBezTo>
                  <a:cubicBezTo>
                    <a:pt x="18181" y="25777"/>
                    <a:pt x="18181" y="25777"/>
                    <a:pt x="18181" y="25777"/>
                  </a:cubicBezTo>
                  <a:cubicBezTo>
                    <a:pt x="69090" y="25777"/>
                    <a:pt x="69090" y="25777"/>
                    <a:pt x="69090" y="25777"/>
                  </a:cubicBezTo>
                  <a:lnTo>
                    <a:pt x="69090" y="80888"/>
                  </a:lnTo>
                  <a:close/>
                  <a:moveTo>
                    <a:pt x="43636" y="8000"/>
                  </a:moveTo>
                  <a:cubicBezTo>
                    <a:pt x="65454" y="21333"/>
                    <a:pt x="65454" y="21333"/>
                    <a:pt x="65454" y="21333"/>
                  </a:cubicBezTo>
                  <a:cubicBezTo>
                    <a:pt x="21818" y="21333"/>
                    <a:pt x="21818" y="21333"/>
                    <a:pt x="21818" y="21333"/>
                  </a:cubicBezTo>
                  <a:lnTo>
                    <a:pt x="43636" y="8000"/>
                  </a:lnTo>
                  <a:close/>
                  <a:moveTo>
                    <a:pt x="18181" y="115555"/>
                  </a:moveTo>
                  <a:cubicBezTo>
                    <a:pt x="18181" y="85333"/>
                    <a:pt x="18181" y="85333"/>
                    <a:pt x="18181" y="85333"/>
                  </a:cubicBezTo>
                  <a:cubicBezTo>
                    <a:pt x="69090" y="85333"/>
                    <a:pt x="69090" y="85333"/>
                    <a:pt x="69090" y="85333"/>
                  </a:cubicBezTo>
                  <a:cubicBezTo>
                    <a:pt x="69090" y="115555"/>
                    <a:pt x="69090" y="115555"/>
                    <a:pt x="69090" y="115555"/>
                  </a:cubicBezTo>
                  <a:lnTo>
                    <a:pt x="18181" y="1155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207963" y="855663"/>
              <a:ext cx="711300" cy="1701900"/>
            </a:xfrm>
            <a:custGeom>
              <a:rect b="b" l="l" r="r" t="t"/>
              <a:pathLst>
                <a:path extrusionOk="0" h="120000" w="120000">
                  <a:moveTo>
                    <a:pt x="117293" y="84037"/>
                  </a:moveTo>
                  <a:cubicBezTo>
                    <a:pt x="116390" y="83280"/>
                    <a:pt x="101954" y="70788"/>
                    <a:pt x="91127" y="63217"/>
                  </a:cubicBezTo>
                  <a:cubicBezTo>
                    <a:pt x="87518" y="61324"/>
                    <a:pt x="83909" y="59810"/>
                    <a:pt x="79398" y="58675"/>
                  </a:cubicBezTo>
                  <a:cubicBezTo>
                    <a:pt x="79398" y="38611"/>
                    <a:pt x="79398" y="38611"/>
                    <a:pt x="79398" y="38611"/>
                  </a:cubicBezTo>
                  <a:cubicBezTo>
                    <a:pt x="88421" y="38611"/>
                    <a:pt x="88421" y="38611"/>
                    <a:pt x="88421" y="38611"/>
                  </a:cubicBezTo>
                  <a:cubicBezTo>
                    <a:pt x="90225" y="38611"/>
                    <a:pt x="91127" y="38233"/>
                    <a:pt x="91127" y="37476"/>
                  </a:cubicBezTo>
                  <a:cubicBezTo>
                    <a:pt x="91127" y="0"/>
                    <a:pt x="91127" y="0"/>
                    <a:pt x="91127" y="0"/>
                  </a:cubicBezTo>
                  <a:cubicBezTo>
                    <a:pt x="86616" y="0"/>
                    <a:pt x="86616" y="0"/>
                    <a:pt x="86616" y="0"/>
                  </a:cubicBezTo>
                  <a:cubicBezTo>
                    <a:pt x="86616" y="36719"/>
                    <a:pt x="86616" y="36719"/>
                    <a:pt x="86616" y="36719"/>
                  </a:cubicBezTo>
                  <a:cubicBezTo>
                    <a:pt x="9022" y="36719"/>
                    <a:pt x="9022" y="36719"/>
                    <a:pt x="9022" y="36719"/>
                  </a:cubicBezTo>
                  <a:cubicBezTo>
                    <a:pt x="9022" y="0"/>
                    <a:pt x="9022" y="0"/>
                    <a:pt x="9022" y="0"/>
                  </a:cubicBezTo>
                  <a:cubicBezTo>
                    <a:pt x="5413" y="0"/>
                    <a:pt x="5413" y="0"/>
                    <a:pt x="5413" y="0"/>
                  </a:cubicBezTo>
                  <a:cubicBezTo>
                    <a:pt x="5413" y="37476"/>
                    <a:pt x="5413" y="37476"/>
                    <a:pt x="5413" y="37476"/>
                  </a:cubicBezTo>
                  <a:cubicBezTo>
                    <a:pt x="5413" y="38233"/>
                    <a:pt x="6315" y="38611"/>
                    <a:pt x="7218" y="38611"/>
                  </a:cubicBezTo>
                  <a:cubicBezTo>
                    <a:pt x="17142" y="38611"/>
                    <a:pt x="17142" y="38611"/>
                    <a:pt x="17142" y="38611"/>
                  </a:cubicBezTo>
                  <a:cubicBezTo>
                    <a:pt x="17142" y="58675"/>
                    <a:pt x="17142" y="58675"/>
                    <a:pt x="17142" y="58675"/>
                  </a:cubicBezTo>
                  <a:cubicBezTo>
                    <a:pt x="6315" y="61703"/>
                    <a:pt x="0" y="66624"/>
                    <a:pt x="0" y="71545"/>
                  </a:cubicBezTo>
                  <a:cubicBezTo>
                    <a:pt x="0" y="100315"/>
                    <a:pt x="0" y="100315"/>
                    <a:pt x="0" y="100315"/>
                  </a:cubicBezTo>
                  <a:cubicBezTo>
                    <a:pt x="0" y="103343"/>
                    <a:pt x="6315" y="105615"/>
                    <a:pt x="12631" y="105615"/>
                  </a:cubicBezTo>
                  <a:cubicBezTo>
                    <a:pt x="16240" y="105615"/>
                    <a:pt x="18947" y="105236"/>
                    <a:pt x="20751" y="104479"/>
                  </a:cubicBezTo>
                  <a:cubicBezTo>
                    <a:pt x="20751" y="109022"/>
                    <a:pt x="20751" y="109022"/>
                    <a:pt x="20751" y="109022"/>
                  </a:cubicBezTo>
                  <a:cubicBezTo>
                    <a:pt x="20751" y="112050"/>
                    <a:pt x="27067" y="114321"/>
                    <a:pt x="33383" y="114321"/>
                  </a:cubicBezTo>
                  <a:cubicBezTo>
                    <a:pt x="36992" y="114321"/>
                    <a:pt x="39699" y="113943"/>
                    <a:pt x="41503" y="113186"/>
                  </a:cubicBezTo>
                  <a:cubicBezTo>
                    <a:pt x="41503" y="115078"/>
                    <a:pt x="41503" y="115078"/>
                    <a:pt x="41503" y="115078"/>
                  </a:cubicBezTo>
                  <a:cubicBezTo>
                    <a:pt x="41503" y="117728"/>
                    <a:pt x="46917" y="120000"/>
                    <a:pt x="54135" y="120000"/>
                  </a:cubicBezTo>
                  <a:cubicBezTo>
                    <a:pt x="61353" y="120000"/>
                    <a:pt x="66766" y="117728"/>
                    <a:pt x="66766" y="115078"/>
                  </a:cubicBezTo>
                  <a:cubicBezTo>
                    <a:pt x="66766" y="113186"/>
                    <a:pt x="66766" y="113186"/>
                    <a:pt x="66766" y="113186"/>
                  </a:cubicBezTo>
                  <a:cubicBezTo>
                    <a:pt x="68571" y="113943"/>
                    <a:pt x="72180" y="114321"/>
                    <a:pt x="74887" y="114321"/>
                  </a:cubicBezTo>
                  <a:cubicBezTo>
                    <a:pt x="82105" y="114321"/>
                    <a:pt x="87518" y="112050"/>
                    <a:pt x="87518" y="109022"/>
                  </a:cubicBezTo>
                  <a:cubicBezTo>
                    <a:pt x="87518" y="82902"/>
                    <a:pt x="87518" y="82902"/>
                    <a:pt x="87518" y="82902"/>
                  </a:cubicBezTo>
                  <a:cubicBezTo>
                    <a:pt x="101954" y="89716"/>
                    <a:pt x="101954" y="89716"/>
                    <a:pt x="101954" y="89716"/>
                  </a:cubicBezTo>
                  <a:cubicBezTo>
                    <a:pt x="101954" y="89716"/>
                    <a:pt x="101954" y="90094"/>
                    <a:pt x="101954" y="90094"/>
                  </a:cubicBezTo>
                  <a:cubicBezTo>
                    <a:pt x="106466" y="91230"/>
                    <a:pt x="112781" y="91230"/>
                    <a:pt x="116390" y="89716"/>
                  </a:cubicBezTo>
                  <a:cubicBezTo>
                    <a:pt x="120000" y="88201"/>
                    <a:pt x="120000" y="85930"/>
                    <a:pt x="117293" y="84037"/>
                  </a:cubicBezTo>
                  <a:close/>
                  <a:moveTo>
                    <a:pt x="20751" y="38990"/>
                  </a:moveTo>
                  <a:cubicBezTo>
                    <a:pt x="74887" y="38990"/>
                    <a:pt x="74887" y="38990"/>
                    <a:pt x="74887" y="38990"/>
                  </a:cubicBezTo>
                  <a:cubicBezTo>
                    <a:pt x="74887" y="45425"/>
                    <a:pt x="74887" y="45425"/>
                    <a:pt x="74887" y="45425"/>
                  </a:cubicBezTo>
                  <a:cubicBezTo>
                    <a:pt x="61353" y="45425"/>
                    <a:pt x="61353" y="45425"/>
                    <a:pt x="61353" y="45425"/>
                  </a:cubicBezTo>
                  <a:cubicBezTo>
                    <a:pt x="61353" y="43911"/>
                    <a:pt x="61353" y="43911"/>
                    <a:pt x="61353" y="43911"/>
                  </a:cubicBezTo>
                  <a:cubicBezTo>
                    <a:pt x="61353" y="43533"/>
                    <a:pt x="60451" y="42776"/>
                    <a:pt x="59548" y="42776"/>
                  </a:cubicBezTo>
                  <a:cubicBezTo>
                    <a:pt x="36992" y="42776"/>
                    <a:pt x="36992" y="42776"/>
                    <a:pt x="36992" y="42776"/>
                  </a:cubicBezTo>
                  <a:cubicBezTo>
                    <a:pt x="35187" y="42776"/>
                    <a:pt x="34285" y="43533"/>
                    <a:pt x="34285" y="43911"/>
                  </a:cubicBezTo>
                  <a:cubicBezTo>
                    <a:pt x="34285" y="45425"/>
                    <a:pt x="34285" y="45425"/>
                    <a:pt x="34285" y="45425"/>
                  </a:cubicBezTo>
                  <a:cubicBezTo>
                    <a:pt x="20751" y="45425"/>
                    <a:pt x="20751" y="45425"/>
                    <a:pt x="20751" y="45425"/>
                  </a:cubicBezTo>
                  <a:lnTo>
                    <a:pt x="20751" y="38990"/>
                  </a:lnTo>
                  <a:close/>
                  <a:moveTo>
                    <a:pt x="74887" y="47318"/>
                  </a:moveTo>
                  <a:cubicBezTo>
                    <a:pt x="74887" y="49968"/>
                    <a:pt x="74887" y="49968"/>
                    <a:pt x="74887" y="49968"/>
                  </a:cubicBezTo>
                  <a:cubicBezTo>
                    <a:pt x="61353" y="49968"/>
                    <a:pt x="61353" y="49968"/>
                    <a:pt x="61353" y="49968"/>
                  </a:cubicBezTo>
                  <a:cubicBezTo>
                    <a:pt x="61353" y="47318"/>
                    <a:pt x="61353" y="47318"/>
                    <a:pt x="61353" y="47318"/>
                  </a:cubicBezTo>
                  <a:lnTo>
                    <a:pt x="74887" y="47318"/>
                  </a:lnTo>
                  <a:close/>
                  <a:moveTo>
                    <a:pt x="56842" y="45047"/>
                  </a:moveTo>
                  <a:cubicBezTo>
                    <a:pt x="56842" y="52618"/>
                    <a:pt x="56842" y="52618"/>
                    <a:pt x="56842" y="52618"/>
                  </a:cubicBezTo>
                  <a:cubicBezTo>
                    <a:pt x="39699" y="52618"/>
                    <a:pt x="39699" y="52618"/>
                    <a:pt x="39699" y="52618"/>
                  </a:cubicBezTo>
                  <a:cubicBezTo>
                    <a:pt x="39699" y="45047"/>
                    <a:pt x="39699" y="45047"/>
                    <a:pt x="39699" y="45047"/>
                  </a:cubicBezTo>
                  <a:lnTo>
                    <a:pt x="56842" y="45047"/>
                  </a:lnTo>
                  <a:close/>
                  <a:moveTo>
                    <a:pt x="20751" y="47318"/>
                  </a:moveTo>
                  <a:cubicBezTo>
                    <a:pt x="34285" y="47318"/>
                    <a:pt x="34285" y="47318"/>
                    <a:pt x="34285" y="47318"/>
                  </a:cubicBezTo>
                  <a:cubicBezTo>
                    <a:pt x="34285" y="49968"/>
                    <a:pt x="34285" y="49968"/>
                    <a:pt x="34285" y="49968"/>
                  </a:cubicBezTo>
                  <a:cubicBezTo>
                    <a:pt x="20751" y="49968"/>
                    <a:pt x="20751" y="49968"/>
                    <a:pt x="20751" y="49968"/>
                  </a:cubicBezTo>
                  <a:lnTo>
                    <a:pt x="20751" y="47318"/>
                  </a:lnTo>
                  <a:close/>
                  <a:moveTo>
                    <a:pt x="112781" y="88580"/>
                  </a:moveTo>
                  <a:cubicBezTo>
                    <a:pt x="110977" y="89337"/>
                    <a:pt x="107368" y="89337"/>
                    <a:pt x="104661" y="88580"/>
                  </a:cubicBezTo>
                  <a:cubicBezTo>
                    <a:pt x="86616" y="79873"/>
                    <a:pt x="86616" y="79873"/>
                    <a:pt x="86616" y="79873"/>
                  </a:cubicBezTo>
                  <a:cubicBezTo>
                    <a:pt x="86616" y="79495"/>
                    <a:pt x="85714" y="79116"/>
                    <a:pt x="84812" y="79495"/>
                  </a:cubicBezTo>
                  <a:cubicBezTo>
                    <a:pt x="83909" y="79495"/>
                    <a:pt x="83007" y="79873"/>
                    <a:pt x="83007" y="80252"/>
                  </a:cubicBezTo>
                  <a:cubicBezTo>
                    <a:pt x="83007" y="109022"/>
                    <a:pt x="83007" y="109022"/>
                    <a:pt x="83007" y="109022"/>
                  </a:cubicBezTo>
                  <a:cubicBezTo>
                    <a:pt x="83007" y="110914"/>
                    <a:pt x="80300" y="112429"/>
                    <a:pt x="75789" y="112429"/>
                  </a:cubicBezTo>
                  <a:cubicBezTo>
                    <a:pt x="71278" y="112807"/>
                    <a:pt x="66766" y="111293"/>
                    <a:pt x="66766" y="109022"/>
                  </a:cubicBezTo>
                  <a:cubicBezTo>
                    <a:pt x="66766" y="93501"/>
                    <a:pt x="66766" y="93501"/>
                    <a:pt x="66766" y="93501"/>
                  </a:cubicBezTo>
                  <a:cubicBezTo>
                    <a:pt x="66766" y="92744"/>
                    <a:pt x="65864" y="92365"/>
                    <a:pt x="64060" y="92365"/>
                  </a:cubicBezTo>
                  <a:cubicBezTo>
                    <a:pt x="64060" y="92365"/>
                    <a:pt x="64060" y="92365"/>
                    <a:pt x="64060" y="92365"/>
                  </a:cubicBezTo>
                  <a:cubicBezTo>
                    <a:pt x="63157" y="92365"/>
                    <a:pt x="62255" y="92744"/>
                    <a:pt x="62255" y="93501"/>
                  </a:cubicBezTo>
                  <a:cubicBezTo>
                    <a:pt x="62255" y="109022"/>
                    <a:pt x="62255" y="109022"/>
                    <a:pt x="62255" y="109022"/>
                  </a:cubicBezTo>
                  <a:cubicBezTo>
                    <a:pt x="62255" y="114700"/>
                    <a:pt x="62255" y="114700"/>
                    <a:pt x="62255" y="114700"/>
                  </a:cubicBezTo>
                  <a:cubicBezTo>
                    <a:pt x="62255" y="116593"/>
                    <a:pt x="59548" y="118107"/>
                    <a:pt x="55037" y="118485"/>
                  </a:cubicBezTo>
                  <a:cubicBezTo>
                    <a:pt x="50526" y="118485"/>
                    <a:pt x="46015" y="116971"/>
                    <a:pt x="46015" y="115078"/>
                  </a:cubicBezTo>
                  <a:cubicBezTo>
                    <a:pt x="46015" y="109022"/>
                    <a:pt x="46015" y="109022"/>
                    <a:pt x="46015" y="109022"/>
                  </a:cubicBezTo>
                  <a:cubicBezTo>
                    <a:pt x="46015" y="93501"/>
                    <a:pt x="46015" y="93501"/>
                    <a:pt x="46015" y="93501"/>
                  </a:cubicBezTo>
                  <a:cubicBezTo>
                    <a:pt x="46015" y="92744"/>
                    <a:pt x="45112" y="92365"/>
                    <a:pt x="44210" y="92365"/>
                  </a:cubicBezTo>
                  <a:cubicBezTo>
                    <a:pt x="44210" y="92365"/>
                    <a:pt x="44210" y="92365"/>
                    <a:pt x="44210" y="92365"/>
                  </a:cubicBezTo>
                  <a:cubicBezTo>
                    <a:pt x="42406" y="92365"/>
                    <a:pt x="41503" y="92744"/>
                    <a:pt x="41503" y="93501"/>
                  </a:cubicBezTo>
                  <a:cubicBezTo>
                    <a:pt x="41503" y="109022"/>
                    <a:pt x="41503" y="109022"/>
                    <a:pt x="41503" y="109022"/>
                  </a:cubicBezTo>
                  <a:cubicBezTo>
                    <a:pt x="41503" y="110914"/>
                    <a:pt x="38796" y="112429"/>
                    <a:pt x="34285" y="112429"/>
                  </a:cubicBezTo>
                  <a:cubicBezTo>
                    <a:pt x="29774" y="112807"/>
                    <a:pt x="25263" y="111293"/>
                    <a:pt x="25263" y="109022"/>
                  </a:cubicBezTo>
                  <a:cubicBezTo>
                    <a:pt x="25263" y="100315"/>
                    <a:pt x="25263" y="100315"/>
                    <a:pt x="25263" y="100315"/>
                  </a:cubicBezTo>
                  <a:cubicBezTo>
                    <a:pt x="25263" y="88958"/>
                    <a:pt x="25263" y="88958"/>
                    <a:pt x="25263" y="88958"/>
                  </a:cubicBezTo>
                  <a:cubicBezTo>
                    <a:pt x="25263" y="88580"/>
                    <a:pt x="24360" y="88201"/>
                    <a:pt x="23458" y="88201"/>
                  </a:cubicBezTo>
                  <a:cubicBezTo>
                    <a:pt x="23458" y="88201"/>
                    <a:pt x="23458" y="88201"/>
                    <a:pt x="23458" y="88201"/>
                  </a:cubicBezTo>
                  <a:cubicBezTo>
                    <a:pt x="21654" y="88201"/>
                    <a:pt x="20751" y="88580"/>
                    <a:pt x="20751" y="88958"/>
                  </a:cubicBezTo>
                  <a:cubicBezTo>
                    <a:pt x="20751" y="100315"/>
                    <a:pt x="20751" y="100315"/>
                    <a:pt x="20751" y="100315"/>
                  </a:cubicBezTo>
                  <a:cubicBezTo>
                    <a:pt x="20751" y="102208"/>
                    <a:pt x="18045" y="103722"/>
                    <a:pt x="13533" y="103722"/>
                  </a:cubicBezTo>
                  <a:cubicBezTo>
                    <a:pt x="9022" y="104100"/>
                    <a:pt x="4511" y="102586"/>
                    <a:pt x="4511" y="100315"/>
                  </a:cubicBezTo>
                  <a:cubicBezTo>
                    <a:pt x="4511" y="71545"/>
                    <a:pt x="4511" y="71545"/>
                    <a:pt x="4511" y="71545"/>
                  </a:cubicBezTo>
                  <a:cubicBezTo>
                    <a:pt x="4511" y="67003"/>
                    <a:pt x="10827" y="62460"/>
                    <a:pt x="19849" y="60189"/>
                  </a:cubicBezTo>
                  <a:cubicBezTo>
                    <a:pt x="20751" y="59810"/>
                    <a:pt x="20751" y="59810"/>
                    <a:pt x="20751" y="59432"/>
                  </a:cubicBezTo>
                  <a:cubicBezTo>
                    <a:pt x="20751" y="52239"/>
                    <a:pt x="20751" y="52239"/>
                    <a:pt x="20751" y="52239"/>
                  </a:cubicBezTo>
                  <a:cubicBezTo>
                    <a:pt x="34285" y="52239"/>
                    <a:pt x="34285" y="52239"/>
                    <a:pt x="34285" y="52239"/>
                  </a:cubicBezTo>
                  <a:cubicBezTo>
                    <a:pt x="34285" y="53375"/>
                    <a:pt x="34285" y="53375"/>
                    <a:pt x="34285" y="53375"/>
                  </a:cubicBezTo>
                  <a:cubicBezTo>
                    <a:pt x="34285" y="54132"/>
                    <a:pt x="35187" y="54511"/>
                    <a:pt x="36992" y="54511"/>
                  </a:cubicBezTo>
                  <a:cubicBezTo>
                    <a:pt x="59548" y="54511"/>
                    <a:pt x="59548" y="54511"/>
                    <a:pt x="59548" y="54511"/>
                  </a:cubicBezTo>
                  <a:cubicBezTo>
                    <a:pt x="60451" y="54511"/>
                    <a:pt x="61353" y="54132"/>
                    <a:pt x="61353" y="53375"/>
                  </a:cubicBezTo>
                  <a:cubicBezTo>
                    <a:pt x="61353" y="52239"/>
                    <a:pt x="61353" y="52239"/>
                    <a:pt x="61353" y="52239"/>
                  </a:cubicBezTo>
                  <a:cubicBezTo>
                    <a:pt x="74887" y="52239"/>
                    <a:pt x="74887" y="52239"/>
                    <a:pt x="74887" y="52239"/>
                  </a:cubicBezTo>
                  <a:cubicBezTo>
                    <a:pt x="74887" y="59053"/>
                    <a:pt x="74887" y="59053"/>
                    <a:pt x="74887" y="59053"/>
                  </a:cubicBezTo>
                  <a:cubicBezTo>
                    <a:pt x="74887" y="59432"/>
                    <a:pt x="74887" y="59810"/>
                    <a:pt x="75789" y="59810"/>
                  </a:cubicBezTo>
                  <a:cubicBezTo>
                    <a:pt x="80300" y="60946"/>
                    <a:pt x="84812" y="62460"/>
                    <a:pt x="87518" y="64353"/>
                  </a:cubicBezTo>
                  <a:cubicBezTo>
                    <a:pt x="99248" y="71924"/>
                    <a:pt x="113684" y="84794"/>
                    <a:pt x="113684" y="85173"/>
                  </a:cubicBezTo>
                  <a:cubicBezTo>
                    <a:pt x="113684" y="85173"/>
                    <a:pt x="113684" y="85173"/>
                    <a:pt x="113684" y="85173"/>
                  </a:cubicBezTo>
                  <a:cubicBezTo>
                    <a:pt x="115488" y="86309"/>
                    <a:pt x="115488" y="87444"/>
                    <a:pt x="112781" y="885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5"/>
          <p:cNvGrpSpPr/>
          <p:nvPr/>
        </p:nvGrpSpPr>
        <p:grpSpPr>
          <a:xfrm>
            <a:off x="7106138" y="2674863"/>
            <a:ext cx="1551087" cy="2468625"/>
            <a:chOff x="715963" y="3538538"/>
            <a:chExt cx="1551087" cy="2468625"/>
          </a:xfrm>
        </p:grpSpPr>
        <p:sp>
          <p:nvSpPr>
            <p:cNvPr id="100" name="Google Shape;100;p5"/>
            <p:cNvSpPr/>
            <p:nvPr/>
          </p:nvSpPr>
          <p:spPr>
            <a:xfrm>
              <a:off x="785813" y="4429125"/>
              <a:ext cx="15900" cy="33300"/>
            </a:xfrm>
            <a:custGeom>
              <a:rect b="b" l="l" r="r" t="t"/>
              <a:pathLst>
                <a:path extrusionOk="0" h="120000" w="12000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817563" y="4429125"/>
              <a:ext cx="15900" cy="33300"/>
            </a:xfrm>
            <a:custGeom>
              <a:rect b="b" l="l" r="r" t="t"/>
              <a:pathLst>
                <a:path extrusionOk="0" h="120000" w="12000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715963" y="4392613"/>
              <a:ext cx="187200" cy="401700"/>
            </a:xfrm>
            <a:custGeom>
              <a:rect b="b" l="l" r="r" t="t"/>
              <a:pathLst>
                <a:path extrusionOk="0" h="120000" w="12000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758825" y="4521200"/>
              <a:ext cx="101700" cy="27000"/>
            </a:xfrm>
            <a:custGeom>
              <a:rect b="b" l="l" r="r" t="t"/>
              <a:pathLst>
                <a:path extrusionOk="0" h="120000" w="12000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1293813" y="4230688"/>
              <a:ext cx="523800" cy="371400"/>
            </a:xfrm>
            <a:custGeom>
              <a:rect b="b" l="l" r="r" t="t"/>
              <a:pathLst>
                <a:path extrusionOk="0" h="120000" w="12000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1106488" y="3538538"/>
              <a:ext cx="936600" cy="1255800"/>
            </a:xfrm>
            <a:custGeom>
              <a:rect b="b" l="l" r="r" t="t"/>
              <a:pathLst>
                <a:path extrusionOk="0" h="120000" w="12000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1293813" y="3748088"/>
              <a:ext cx="250800" cy="22200"/>
            </a:xfrm>
            <a:custGeom>
              <a:rect b="b" l="l" r="r" t="t"/>
              <a:pathLst>
                <a:path extrusionOk="0" h="120000" w="12000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1293813" y="3919538"/>
              <a:ext cx="250800" cy="27000"/>
            </a:xfrm>
            <a:custGeom>
              <a:rect b="b" l="l" r="r" t="t"/>
              <a:pathLst>
                <a:path extrusionOk="0" h="120000" w="12000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1325563" y="4048125"/>
              <a:ext cx="480900" cy="301500"/>
            </a:xfrm>
            <a:custGeom>
              <a:rect b="b" l="l" r="r" t="t"/>
              <a:pathLst>
                <a:path extrusionOk="0" h="120000" w="12000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1293813" y="3833813"/>
              <a:ext cx="250800" cy="22200"/>
            </a:xfrm>
            <a:custGeom>
              <a:rect b="b" l="l" r="r" t="t"/>
              <a:pathLst>
                <a:path extrusionOk="0" h="120000" w="12000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1555750" y="4462463"/>
              <a:ext cx="711300" cy="1544700"/>
            </a:xfrm>
            <a:custGeom>
              <a:rect b="b" l="l" r="r" t="t"/>
              <a:pathLst>
                <a:path extrusionOk="0" h="120000" w="12000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"/>
          <p:cNvSpPr txBox="1"/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457200" y="1672300"/>
            <a:ext cx="2494200" cy="31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￭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⬝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16" name="Google Shape;116;p6"/>
          <p:cNvSpPr txBox="1"/>
          <p:nvPr>
            <p:ph idx="2" type="body"/>
          </p:nvPr>
        </p:nvSpPr>
        <p:spPr>
          <a:xfrm>
            <a:off x="3101652" y="1672300"/>
            <a:ext cx="2494200" cy="31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￭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⬝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17" name="Google Shape;117;p6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8" name="Google Shape;118;p6"/>
          <p:cNvGrpSpPr/>
          <p:nvPr/>
        </p:nvGrpSpPr>
        <p:grpSpPr>
          <a:xfrm>
            <a:off x="6489150" y="0"/>
            <a:ext cx="1882725" cy="2446200"/>
            <a:chOff x="3357563" y="850900"/>
            <a:chExt cx="1882725" cy="2446200"/>
          </a:xfrm>
        </p:grpSpPr>
        <p:sp>
          <p:nvSpPr>
            <p:cNvPr id="119" name="Google Shape;119;p6"/>
            <p:cNvSpPr/>
            <p:nvPr/>
          </p:nvSpPr>
          <p:spPr>
            <a:xfrm>
              <a:off x="3833813" y="2476500"/>
              <a:ext cx="27000" cy="27000"/>
            </a:xfrm>
            <a:custGeom>
              <a:rect b="b" l="l" r="r" t="t"/>
              <a:pathLst>
                <a:path extrusionOk="0" h="120000" w="120000">
                  <a:moveTo>
                    <a:pt x="98823" y="0"/>
                  </a:moveTo>
                  <a:lnTo>
                    <a:pt x="0" y="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9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3736975" y="2476500"/>
              <a:ext cx="577800" cy="579300"/>
            </a:xfrm>
            <a:custGeom>
              <a:rect b="b" l="l" r="r" t="t"/>
              <a:pathLst>
                <a:path extrusionOk="0" h="120000" w="120000">
                  <a:moveTo>
                    <a:pt x="120000" y="35555"/>
                  </a:moveTo>
                  <a:cubicBezTo>
                    <a:pt x="84444" y="1111"/>
                    <a:pt x="84444" y="1111"/>
                    <a:pt x="84444" y="1111"/>
                  </a:cubicBezTo>
                  <a:cubicBezTo>
                    <a:pt x="84444" y="1111"/>
                    <a:pt x="83333" y="0"/>
                    <a:pt x="82222" y="0"/>
                  </a:cubicBezTo>
                  <a:cubicBezTo>
                    <a:pt x="55555" y="0"/>
                    <a:pt x="55555" y="0"/>
                    <a:pt x="55555" y="0"/>
                  </a:cubicBezTo>
                  <a:cubicBezTo>
                    <a:pt x="55555" y="5555"/>
                    <a:pt x="55555" y="5555"/>
                    <a:pt x="55555" y="5555"/>
                  </a:cubicBezTo>
                  <a:cubicBezTo>
                    <a:pt x="80000" y="5555"/>
                    <a:pt x="80000" y="5555"/>
                    <a:pt x="80000" y="5555"/>
                  </a:cubicBezTo>
                  <a:cubicBezTo>
                    <a:pt x="80000" y="37777"/>
                    <a:pt x="80000" y="37777"/>
                    <a:pt x="80000" y="37777"/>
                  </a:cubicBezTo>
                  <a:cubicBezTo>
                    <a:pt x="80000" y="40000"/>
                    <a:pt x="81111" y="41111"/>
                    <a:pt x="82222" y="41111"/>
                  </a:cubicBezTo>
                  <a:cubicBezTo>
                    <a:pt x="114444" y="41111"/>
                    <a:pt x="114444" y="41111"/>
                    <a:pt x="114444" y="41111"/>
                  </a:cubicBez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5555" y="114444"/>
                    <a:pt x="5555" y="114444"/>
                    <a:pt x="5555" y="114444"/>
                  </a:cubicBezTo>
                  <a:cubicBezTo>
                    <a:pt x="5555" y="42222"/>
                    <a:pt x="5555" y="42222"/>
                    <a:pt x="5555" y="42222"/>
                  </a:cubicBezTo>
                  <a:cubicBezTo>
                    <a:pt x="5555" y="42222"/>
                    <a:pt x="5555" y="42222"/>
                    <a:pt x="4444" y="42222"/>
                  </a:cubicBezTo>
                  <a:cubicBezTo>
                    <a:pt x="3333" y="42222"/>
                    <a:pt x="2222" y="42222"/>
                    <a:pt x="0" y="42222"/>
                  </a:cubicBezTo>
                  <a:cubicBezTo>
                    <a:pt x="0" y="117777"/>
                    <a:pt x="0" y="117777"/>
                    <a:pt x="0" y="117777"/>
                  </a:cubicBezTo>
                  <a:cubicBezTo>
                    <a:pt x="0" y="118888"/>
                    <a:pt x="1111" y="120000"/>
                    <a:pt x="3333" y="120000"/>
                  </a:cubicBezTo>
                  <a:cubicBezTo>
                    <a:pt x="117777" y="120000"/>
                    <a:pt x="117777" y="120000"/>
                    <a:pt x="117777" y="120000"/>
                  </a:cubicBezTo>
                  <a:cubicBezTo>
                    <a:pt x="118888" y="120000"/>
                    <a:pt x="120000" y="118888"/>
                    <a:pt x="120000" y="117777"/>
                  </a:cubicBezTo>
                  <a:cubicBezTo>
                    <a:pt x="120000" y="37777"/>
                    <a:pt x="120000" y="37777"/>
                    <a:pt x="120000" y="37777"/>
                  </a:cubicBezTo>
                  <a:cubicBezTo>
                    <a:pt x="120000" y="37777"/>
                    <a:pt x="120000" y="36666"/>
                    <a:pt x="120000" y="35555"/>
                  </a:cubicBezTo>
                  <a:close/>
                  <a:moveTo>
                    <a:pt x="85555" y="35555"/>
                  </a:moveTo>
                  <a:cubicBezTo>
                    <a:pt x="85555" y="10000"/>
                    <a:pt x="85555" y="10000"/>
                    <a:pt x="85555" y="10000"/>
                  </a:cubicBezTo>
                  <a:cubicBezTo>
                    <a:pt x="111111" y="35555"/>
                    <a:pt x="111111" y="35555"/>
                    <a:pt x="111111" y="35555"/>
                  </a:cubicBezTo>
                  <a:lnTo>
                    <a:pt x="85555" y="355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4829175" y="2943225"/>
              <a:ext cx="250800" cy="252300"/>
            </a:xfrm>
            <a:custGeom>
              <a:rect b="b" l="l" r="r" t="t"/>
              <a:pathLst>
                <a:path extrusionOk="0" h="120000" w="12000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8085"/>
                    <a:pt x="25531" y="0"/>
                    <a:pt x="58723" y="0"/>
                  </a:cubicBezTo>
                  <a:cubicBezTo>
                    <a:pt x="91914" y="0"/>
                    <a:pt x="120000" y="28085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6808"/>
                    <a:pt x="33191" y="107234"/>
                    <a:pt x="58723" y="107234"/>
                  </a:cubicBezTo>
                  <a:cubicBezTo>
                    <a:pt x="84255" y="107234"/>
                    <a:pt x="104680" y="86808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4887913" y="2825750"/>
              <a:ext cx="250800" cy="252300"/>
            </a:xfrm>
            <a:custGeom>
              <a:rect b="b" l="l" r="r" t="t"/>
              <a:pathLst>
                <a:path extrusionOk="0" h="120000" w="120000">
                  <a:moveTo>
                    <a:pt x="102127" y="40851"/>
                  </a:moveTo>
                  <a:cubicBezTo>
                    <a:pt x="104680" y="45957"/>
                    <a:pt x="104680" y="53617"/>
                    <a:pt x="104680" y="58723"/>
                  </a:cubicBezTo>
                  <a:cubicBezTo>
                    <a:pt x="104680" y="84255"/>
                    <a:pt x="84255" y="107234"/>
                    <a:pt x="58723" y="107234"/>
                  </a:cubicBezTo>
                  <a:cubicBezTo>
                    <a:pt x="33191" y="107234"/>
                    <a:pt x="12765" y="84255"/>
                    <a:pt x="12765" y="58723"/>
                  </a:cubicBezTo>
                  <a:cubicBezTo>
                    <a:pt x="12765" y="33191"/>
                    <a:pt x="33191" y="12765"/>
                    <a:pt x="58723" y="12765"/>
                  </a:cubicBezTo>
                  <a:cubicBezTo>
                    <a:pt x="66382" y="12765"/>
                    <a:pt x="74042" y="15319"/>
                    <a:pt x="79148" y="17872"/>
                  </a:cubicBezTo>
                  <a:cubicBezTo>
                    <a:pt x="79148" y="15319"/>
                    <a:pt x="79148" y="10212"/>
                    <a:pt x="76595" y="7659"/>
                  </a:cubicBezTo>
                  <a:cubicBezTo>
                    <a:pt x="76595" y="5106"/>
                    <a:pt x="76595" y="5106"/>
                    <a:pt x="76595" y="2553"/>
                  </a:cubicBezTo>
                  <a:cubicBezTo>
                    <a:pt x="71489" y="0"/>
                    <a:pt x="66382" y="0"/>
                    <a:pt x="58723" y="0"/>
                  </a:cubicBezTo>
                  <a:cubicBezTo>
                    <a:pt x="25531" y="0"/>
                    <a:pt x="0" y="25531"/>
                    <a:pt x="0" y="58723"/>
                  </a:cubicBezTo>
                  <a:cubicBezTo>
                    <a:pt x="0" y="91914"/>
                    <a:pt x="25531" y="120000"/>
                    <a:pt x="58723" y="120000"/>
                  </a:cubicBezTo>
                  <a:cubicBezTo>
                    <a:pt x="91914" y="120000"/>
                    <a:pt x="120000" y="91914"/>
                    <a:pt x="120000" y="58723"/>
                  </a:cubicBezTo>
                  <a:cubicBezTo>
                    <a:pt x="120000" y="53617"/>
                    <a:pt x="117446" y="45957"/>
                    <a:pt x="114893" y="38297"/>
                  </a:cubicBezTo>
                  <a:cubicBezTo>
                    <a:pt x="109787" y="38297"/>
                    <a:pt x="107234" y="40851"/>
                    <a:pt x="102127" y="408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4770438" y="2825750"/>
              <a:ext cx="250800" cy="252300"/>
            </a:xfrm>
            <a:custGeom>
              <a:rect b="b" l="l" r="r" t="t"/>
              <a:pathLst>
                <a:path extrusionOk="0" h="120000" w="120000">
                  <a:moveTo>
                    <a:pt x="58723" y="120000"/>
                  </a:moveTo>
                  <a:cubicBezTo>
                    <a:pt x="25531" y="120000"/>
                    <a:pt x="0" y="91914"/>
                    <a:pt x="0" y="58723"/>
                  </a:cubicBezTo>
                  <a:cubicBezTo>
                    <a:pt x="0" y="25531"/>
                    <a:pt x="25531" y="0"/>
                    <a:pt x="58723" y="0"/>
                  </a:cubicBezTo>
                  <a:cubicBezTo>
                    <a:pt x="91914" y="0"/>
                    <a:pt x="120000" y="25531"/>
                    <a:pt x="120000" y="58723"/>
                  </a:cubicBezTo>
                  <a:cubicBezTo>
                    <a:pt x="120000" y="91914"/>
                    <a:pt x="91914" y="120000"/>
                    <a:pt x="58723" y="120000"/>
                  </a:cubicBezTo>
                  <a:close/>
                  <a:moveTo>
                    <a:pt x="58723" y="12765"/>
                  </a:moveTo>
                  <a:cubicBezTo>
                    <a:pt x="33191" y="12765"/>
                    <a:pt x="12765" y="33191"/>
                    <a:pt x="12765" y="58723"/>
                  </a:cubicBezTo>
                  <a:cubicBezTo>
                    <a:pt x="12765" y="84255"/>
                    <a:pt x="33191" y="107234"/>
                    <a:pt x="58723" y="107234"/>
                  </a:cubicBezTo>
                  <a:cubicBezTo>
                    <a:pt x="84255" y="107234"/>
                    <a:pt x="104680" y="84255"/>
                    <a:pt x="104680" y="58723"/>
                  </a:cubicBezTo>
                  <a:cubicBezTo>
                    <a:pt x="104680" y="33191"/>
                    <a:pt x="84255" y="12765"/>
                    <a:pt x="58723" y="127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4448175" y="1768475"/>
              <a:ext cx="577800" cy="579300"/>
            </a:xfrm>
            <a:custGeom>
              <a:rect b="b" l="l" r="r" t="t"/>
              <a:pathLst>
                <a:path extrusionOk="0" h="120000" w="120000">
                  <a:moveTo>
                    <a:pt x="116666" y="120000"/>
                  </a:moveTo>
                  <a:cubicBezTo>
                    <a:pt x="2222" y="120000"/>
                    <a:pt x="2222" y="120000"/>
                    <a:pt x="2222" y="120000"/>
                  </a:cubicBezTo>
                  <a:cubicBezTo>
                    <a:pt x="1111" y="120000"/>
                    <a:pt x="0" y="118888"/>
                    <a:pt x="0" y="116666"/>
                  </a:cubicBezTo>
                  <a:cubicBezTo>
                    <a:pt x="0" y="2222"/>
                    <a:pt x="0" y="2222"/>
                    <a:pt x="0" y="2222"/>
                  </a:cubicBezTo>
                  <a:cubicBezTo>
                    <a:pt x="0" y="1111"/>
                    <a:pt x="1111" y="0"/>
                    <a:pt x="2222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3333" y="0"/>
                    <a:pt x="84444" y="1111"/>
                  </a:cubicBezTo>
                  <a:cubicBezTo>
                    <a:pt x="118888" y="35555"/>
                    <a:pt x="118888" y="35555"/>
                    <a:pt x="118888" y="35555"/>
                  </a:cubicBezTo>
                  <a:cubicBezTo>
                    <a:pt x="120000" y="35555"/>
                    <a:pt x="120000" y="36666"/>
                    <a:pt x="120000" y="37777"/>
                  </a:cubicBezTo>
                  <a:cubicBezTo>
                    <a:pt x="120000" y="116666"/>
                    <a:pt x="120000" y="116666"/>
                    <a:pt x="120000" y="116666"/>
                  </a:cubicBezTo>
                  <a:cubicBezTo>
                    <a:pt x="120000" y="118888"/>
                    <a:pt x="118888" y="120000"/>
                    <a:pt x="116666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5555"/>
                    <a:pt x="81111" y="5555"/>
                    <a:pt x="81111" y="5555"/>
                  </a:cubicBezTo>
                  <a:cubicBezTo>
                    <a:pt x="5555" y="5555"/>
                    <a:pt x="5555" y="5555"/>
                    <a:pt x="5555" y="5555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4829175" y="1779588"/>
              <a:ext cx="180900" cy="182700"/>
            </a:xfrm>
            <a:custGeom>
              <a:rect b="b" l="l" r="r" t="t"/>
              <a:pathLst>
                <a:path extrusionOk="0" h="120000" w="120000">
                  <a:moveTo>
                    <a:pt x="120000" y="120000"/>
                  </a:moveTo>
                  <a:cubicBezTo>
                    <a:pt x="10588" y="120000"/>
                    <a:pt x="10588" y="120000"/>
                    <a:pt x="10588" y="120000"/>
                  </a:cubicBezTo>
                  <a:cubicBezTo>
                    <a:pt x="3529" y="120000"/>
                    <a:pt x="0" y="116470"/>
                    <a:pt x="0" y="1129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4662488" y="2717800"/>
              <a:ext cx="577800" cy="579300"/>
            </a:xfrm>
            <a:custGeom>
              <a:rect b="b" l="l" r="r" t="t"/>
              <a:pathLst>
                <a:path extrusionOk="0" h="120000" w="120000">
                  <a:moveTo>
                    <a:pt x="117777" y="120000"/>
                  </a:moveTo>
                  <a:cubicBezTo>
                    <a:pt x="3333" y="120000"/>
                    <a:pt x="3333" y="120000"/>
                    <a:pt x="3333" y="120000"/>
                  </a:cubicBezTo>
                  <a:cubicBezTo>
                    <a:pt x="1111" y="120000"/>
                    <a:pt x="0" y="118888"/>
                    <a:pt x="0" y="117777"/>
                  </a:cubicBezTo>
                  <a:cubicBezTo>
                    <a:pt x="0" y="3333"/>
                    <a:pt x="0" y="3333"/>
                    <a:pt x="0" y="3333"/>
                  </a:cubicBezTo>
                  <a:cubicBezTo>
                    <a:pt x="0" y="2222"/>
                    <a:pt x="1111" y="0"/>
                    <a:pt x="3333" y="0"/>
                  </a:cubicBezTo>
                  <a:cubicBezTo>
                    <a:pt x="82222" y="0"/>
                    <a:pt x="82222" y="0"/>
                    <a:pt x="82222" y="0"/>
                  </a:cubicBezTo>
                  <a:cubicBezTo>
                    <a:pt x="83333" y="0"/>
                    <a:pt x="84444" y="1111"/>
                    <a:pt x="84444" y="1111"/>
                  </a:cubicBezTo>
                  <a:cubicBezTo>
                    <a:pt x="120000" y="35555"/>
                    <a:pt x="120000" y="35555"/>
                    <a:pt x="120000" y="35555"/>
                  </a:cubicBezTo>
                  <a:cubicBezTo>
                    <a:pt x="120000" y="36666"/>
                    <a:pt x="120000" y="37777"/>
                    <a:pt x="120000" y="37777"/>
                  </a:cubicBezTo>
                  <a:cubicBezTo>
                    <a:pt x="120000" y="117777"/>
                    <a:pt x="120000" y="117777"/>
                    <a:pt x="120000" y="117777"/>
                  </a:cubicBezTo>
                  <a:cubicBezTo>
                    <a:pt x="120000" y="118888"/>
                    <a:pt x="118888" y="120000"/>
                    <a:pt x="117777" y="120000"/>
                  </a:cubicBezTo>
                  <a:close/>
                  <a:moveTo>
                    <a:pt x="5555" y="114444"/>
                  </a:moveTo>
                  <a:cubicBezTo>
                    <a:pt x="114444" y="114444"/>
                    <a:pt x="114444" y="114444"/>
                    <a:pt x="114444" y="114444"/>
                  </a:cubicBezTo>
                  <a:cubicBezTo>
                    <a:pt x="114444" y="38888"/>
                    <a:pt x="114444" y="38888"/>
                    <a:pt x="114444" y="38888"/>
                  </a:cubicBezTo>
                  <a:cubicBezTo>
                    <a:pt x="81111" y="6666"/>
                    <a:pt x="81111" y="6666"/>
                    <a:pt x="81111" y="6666"/>
                  </a:cubicBezTo>
                  <a:cubicBezTo>
                    <a:pt x="5555" y="6666"/>
                    <a:pt x="5555" y="6666"/>
                    <a:pt x="5555" y="6666"/>
                  </a:cubicBezTo>
                  <a:lnTo>
                    <a:pt x="5555" y="114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5048250" y="2733675"/>
              <a:ext cx="180900" cy="182700"/>
            </a:xfrm>
            <a:custGeom>
              <a:rect b="b" l="l" r="r" t="t"/>
              <a:pathLst>
                <a:path extrusionOk="0" h="120000" w="120000">
                  <a:moveTo>
                    <a:pt x="120000" y="120000"/>
                  </a:moveTo>
                  <a:cubicBezTo>
                    <a:pt x="7058" y="120000"/>
                    <a:pt x="7058" y="120000"/>
                    <a:pt x="7058" y="120000"/>
                  </a:cubicBezTo>
                  <a:cubicBezTo>
                    <a:pt x="3529" y="120000"/>
                    <a:pt x="0" y="116470"/>
                    <a:pt x="0" y="1094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647" y="0"/>
                    <a:pt x="17647" y="0"/>
                    <a:pt x="17647" y="0"/>
                  </a:cubicBezTo>
                  <a:cubicBezTo>
                    <a:pt x="17647" y="102352"/>
                    <a:pt x="17647" y="102352"/>
                    <a:pt x="17647" y="102352"/>
                  </a:cubicBezTo>
                  <a:cubicBezTo>
                    <a:pt x="120000" y="102352"/>
                    <a:pt x="120000" y="102352"/>
                    <a:pt x="120000" y="102352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4529138" y="2149475"/>
              <a:ext cx="379500" cy="81000"/>
            </a:xfrm>
            <a:custGeom>
              <a:rect b="b" l="l" r="r" t="t"/>
              <a:pathLst>
                <a:path extrusionOk="0" h="120000" w="120000">
                  <a:moveTo>
                    <a:pt x="81126" y="112000"/>
                  </a:moveTo>
                  <a:cubicBezTo>
                    <a:pt x="76056" y="112000"/>
                    <a:pt x="69295" y="104000"/>
                    <a:pt x="67605" y="88000"/>
                  </a:cubicBezTo>
                  <a:cubicBezTo>
                    <a:pt x="65915" y="80000"/>
                    <a:pt x="65915" y="72000"/>
                    <a:pt x="65915" y="64000"/>
                  </a:cubicBezTo>
                  <a:cubicBezTo>
                    <a:pt x="64225" y="64000"/>
                    <a:pt x="64225" y="56000"/>
                    <a:pt x="64225" y="56000"/>
                  </a:cubicBezTo>
                  <a:cubicBezTo>
                    <a:pt x="60845" y="48000"/>
                    <a:pt x="57464" y="56000"/>
                    <a:pt x="54084" y="64000"/>
                  </a:cubicBezTo>
                  <a:cubicBezTo>
                    <a:pt x="54084" y="64000"/>
                    <a:pt x="52394" y="72000"/>
                    <a:pt x="50704" y="72000"/>
                  </a:cubicBezTo>
                  <a:cubicBezTo>
                    <a:pt x="49014" y="88000"/>
                    <a:pt x="47323" y="96000"/>
                    <a:pt x="42253" y="104000"/>
                  </a:cubicBezTo>
                  <a:cubicBezTo>
                    <a:pt x="35492" y="120000"/>
                    <a:pt x="25352" y="104000"/>
                    <a:pt x="20281" y="80000"/>
                  </a:cubicBezTo>
                  <a:cubicBezTo>
                    <a:pt x="18591" y="72000"/>
                    <a:pt x="18591" y="72000"/>
                    <a:pt x="18591" y="64000"/>
                  </a:cubicBezTo>
                  <a:cubicBezTo>
                    <a:pt x="16901" y="56000"/>
                    <a:pt x="15211" y="48000"/>
                    <a:pt x="15211" y="48000"/>
                  </a:cubicBezTo>
                  <a:cubicBezTo>
                    <a:pt x="13521" y="48000"/>
                    <a:pt x="11830" y="56000"/>
                    <a:pt x="10140" y="56000"/>
                  </a:cubicBezTo>
                  <a:cubicBezTo>
                    <a:pt x="10140" y="64000"/>
                    <a:pt x="10140" y="72000"/>
                    <a:pt x="10140" y="80000"/>
                  </a:cubicBezTo>
                  <a:cubicBezTo>
                    <a:pt x="10140" y="80000"/>
                    <a:pt x="10140" y="88000"/>
                    <a:pt x="8450" y="96000"/>
                  </a:cubicBezTo>
                  <a:cubicBezTo>
                    <a:pt x="0" y="88000"/>
                    <a:pt x="0" y="88000"/>
                    <a:pt x="0" y="88000"/>
                  </a:cubicBezTo>
                  <a:cubicBezTo>
                    <a:pt x="1690" y="80000"/>
                    <a:pt x="1690" y="72000"/>
                    <a:pt x="1690" y="72000"/>
                  </a:cubicBezTo>
                  <a:cubicBezTo>
                    <a:pt x="1690" y="64000"/>
                    <a:pt x="1690" y="48000"/>
                    <a:pt x="3380" y="40000"/>
                  </a:cubicBezTo>
                  <a:cubicBezTo>
                    <a:pt x="5070" y="24000"/>
                    <a:pt x="10140" y="0"/>
                    <a:pt x="16901" y="8000"/>
                  </a:cubicBezTo>
                  <a:cubicBezTo>
                    <a:pt x="21971" y="8000"/>
                    <a:pt x="23661" y="32000"/>
                    <a:pt x="25352" y="40000"/>
                  </a:cubicBezTo>
                  <a:cubicBezTo>
                    <a:pt x="25352" y="48000"/>
                    <a:pt x="27042" y="48000"/>
                    <a:pt x="27042" y="56000"/>
                  </a:cubicBezTo>
                  <a:cubicBezTo>
                    <a:pt x="28732" y="64000"/>
                    <a:pt x="35492" y="72000"/>
                    <a:pt x="38873" y="64000"/>
                  </a:cubicBezTo>
                  <a:cubicBezTo>
                    <a:pt x="42253" y="64000"/>
                    <a:pt x="43943" y="56000"/>
                    <a:pt x="45633" y="48000"/>
                  </a:cubicBezTo>
                  <a:cubicBezTo>
                    <a:pt x="47323" y="40000"/>
                    <a:pt x="49014" y="32000"/>
                    <a:pt x="49014" y="32000"/>
                  </a:cubicBezTo>
                  <a:cubicBezTo>
                    <a:pt x="54084" y="8000"/>
                    <a:pt x="62535" y="0"/>
                    <a:pt x="67605" y="16000"/>
                  </a:cubicBezTo>
                  <a:cubicBezTo>
                    <a:pt x="70985" y="32000"/>
                    <a:pt x="72676" y="40000"/>
                    <a:pt x="72676" y="48000"/>
                  </a:cubicBezTo>
                  <a:cubicBezTo>
                    <a:pt x="72676" y="56000"/>
                    <a:pt x="74366" y="56000"/>
                    <a:pt x="74366" y="64000"/>
                  </a:cubicBezTo>
                  <a:cubicBezTo>
                    <a:pt x="76056" y="72000"/>
                    <a:pt x="82816" y="80000"/>
                    <a:pt x="86197" y="64000"/>
                  </a:cubicBezTo>
                  <a:cubicBezTo>
                    <a:pt x="86197" y="64000"/>
                    <a:pt x="87887" y="64000"/>
                    <a:pt x="87887" y="56000"/>
                  </a:cubicBezTo>
                  <a:cubicBezTo>
                    <a:pt x="91267" y="48000"/>
                    <a:pt x="92957" y="40000"/>
                    <a:pt x="96338" y="32000"/>
                  </a:cubicBezTo>
                  <a:cubicBezTo>
                    <a:pt x="101408" y="24000"/>
                    <a:pt x="104788" y="32000"/>
                    <a:pt x="109859" y="40000"/>
                  </a:cubicBezTo>
                  <a:cubicBezTo>
                    <a:pt x="111549" y="48000"/>
                    <a:pt x="114929" y="48000"/>
                    <a:pt x="116619" y="48000"/>
                  </a:cubicBezTo>
                  <a:cubicBezTo>
                    <a:pt x="120000" y="88000"/>
                    <a:pt x="120000" y="88000"/>
                    <a:pt x="120000" y="88000"/>
                  </a:cubicBezTo>
                  <a:cubicBezTo>
                    <a:pt x="114929" y="96000"/>
                    <a:pt x="109859" y="88000"/>
                    <a:pt x="106478" y="80000"/>
                  </a:cubicBezTo>
                  <a:cubicBezTo>
                    <a:pt x="103098" y="72000"/>
                    <a:pt x="101408" y="72000"/>
                    <a:pt x="99718" y="72000"/>
                  </a:cubicBezTo>
                  <a:cubicBezTo>
                    <a:pt x="98028" y="72000"/>
                    <a:pt x="96338" y="80000"/>
                    <a:pt x="94647" y="88000"/>
                  </a:cubicBezTo>
                  <a:cubicBezTo>
                    <a:pt x="92957" y="88000"/>
                    <a:pt x="91267" y="96000"/>
                    <a:pt x="89577" y="104000"/>
                  </a:cubicBezTo>
                  <a:cubicBezTo>
                    <a:pt x="87887" y="112000"/>
                    <a:pt x="84507" y="112000"/>
                    <a:pt x="81126" y="112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4529138" y="2063750"/>
              <a:ext cx="401700" cy="63600"/>
            </a:xfrm>
            <a:custGeom>
              <a:rect b="b" l="l" r="r" t="t"/>
              <a:pathLst>
                <a:path extrusionOk="0" h="120000" w="120000">
                  <a:moveTo>
                    <a:pt x="46400" y="120000"/>
                  </a:moveTo>
                  <a:cubicBezTo>
                    <a:pt x="41600" y="120000"/>
                    <a:pt x="36800" y="100000"/>
                    <a:pt x="32000" y="90000"/>
                  </a:cubicBezTo>
                  <a:cubicBezTo>
                    <a:pt x="28800" y="80000"/>
                    <a:pt x="27200" y="80000"/>
                    <a:pt x="24000" y="70000"/>
                  </a:cubicBezTo>
                  <a:cubicBezTo>
                    <a:pt x="17600" y="60000"/>
                    <a:pt x="9600" y="60000"/>
                    <a:pt x="4800" y="80000"/>
                  </a:cubicBezTo>
                  <a:cubicBezTo>
                    <a:pt x="0" y="40000"/>
                    <a:pt x="0" y="40000"/>
                    <a:pt x="0" y="40000"/>
                  </a:cubicBezTo>
                  <a:cubicBezTo>
                    <a:pt x="8000" y="10000"/>
                    <a:pt x="17600" y="10000"/>
                    <a:pt x="27200" y="20000"/>
                  </a:cubicBezTo>
                  <a:cubicBezTo>
                    <a:pt x="28800" y="30000"/>
                    <a:pt x="32000" y="40000"/>
                    <a:pt x="35200" y="40000"/>
                  </a:cubicBezTo>
                  <a:cubicBezTo>
                    <a:pt x="40000" y="60000"/>
                    <a:pt x="44800" y="70000"/>
                    <a:pt x="48000" y="70000"/>
                  </a:cubicBezTo>
                  <a:cubicBezTo>
                    <a:pt x="51200" y="60000"/>
                    <a:pt x="54400" y="50000"/>
                    <a:pt x="57600" y="40000"/>
                  </a:cubicBezTo>
                  <a:cubicBezTo>
                    <a:pt x="60800" y="30000"/>
                    <a:pt x="62400" y="20000"/>
                    <a:pt x="64000" y="20000"/>
                  </a:cubicBezTo>
                  <a:cubicBezTo>
                    <a:pt x="68800" y="0"/>
                    <a:pt x="75200" y="0"/>
                    <a:pt x="80000" y="10000"/>
                  </a:cubicBezTo>
                  <a:cubicBezTo>
                    <a:pt x="81600" y="20000"/>
                    <a:pt x="84800" y="30000"/>
                    <a:pt x="84800" y="40000"/>
                  </a:cubicBezTo>
                  <a:cubicBezTo>
                    <a:pt x="92800" y="40000"/>
                    <a:pt x="100800" y="40000"/>
                    <a:pt x="108800" y="40000"/>
                  </a:cubicBezTo>
                  <a:cubicBezTo>
                    <a:pt x="110400" y="40000"/>
                    <a:pt x="112000" y="30000"/>
                    <a:pt x="112000" y="30000"/>
                  </a:cubicBezTo>
                  <a:cubicBezTo>
                    <a:pt x="112000" y="30000"/>
                    <a:pt x="112000" y="40000"/>
                    <a:pt x="112000" y="40000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20000" y="70000"/>
                    <a:pt x="116800" y="90000"/>
                    <a:pt x="110400" y="90000"/>
                  </a:cubicBezTo>
                  <a:cubicBezTo>
                    <a:pt x="100800" y="100000"/>
                    <a:pt x="91200" y="100000"/>
                    <a:pt x="83200" y="90000"/>
                  </a:cubicBezTo>
                  <a:cubicBezTo>
                    <a:pt x="80000" y="90000"/>
                    <a:pt x="80000" y="80000"/>
                    <a:pt x="78400" y="70000"/>
                  </a:cubicBezTo>
                  <a:cubicBezTo>
                    <a:pt x="78400" y="70000"/>
                    <a:pt x="78400" y="70000"/>
                    <a:pt x="76800" y="60000"/>
                  </a:cubicBezTo>
                  <a:cubicBezTo>
                    <a:pt x="73600" y="60000"/>
                    <a:pt x="70400" y="60000"/>
                    <a:pt x="67200" y="60000"/>
                  </a:cubicBezTo>
                  <a:cubicBezTo>
                    <a:pt x="65600" y="70000"/>
                    <a:pt x="64000" y="80000"/>
                    <a:pt x="62400" y="80000"/>
                  </a:cubicBezTo>
                  <a:cubicBezTo>
                    <a:pt x="59200" y="100000"/>
                    <a:pt x="54400" y="110000"/>
                    <a:pt x="49600" y="120000"/>
                  </a:cubicBezTo>
                  <a:cubicBezTo>
                    <a:pt x="48000" y="120000"/>
                    <a:pt x="48000" y="120000"/>
                    <a:pt x="464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4540250" y="1982788"/>
              <a:ext cx="203100" cy="54000"/>
            </a:xfrm>
            <a:custGeom>
              <a:rect b="b" l="l" r="r" t="t"/>
              <a:pathLst>
                <a:path extrusionOk="0" h="120000" w="120000">
                  <a:moveTo>
                    <a:pt x="9473" y="120000"/>
                  </a:moveTo>
                  <a:cubicBezTo>
                    <a:pt x="6315" y="120000"/>
                    <a:pt x="3157" y="120000"/>
                    <a:pt x="0" y="120000"/>
                  </a:cubicBezTo>
                  <a:cubicBezTo>
                    <a:pt x="0" y="48000"/>
                    <a:pt x="0" y="48000"/>
                    <a:pt x="0" y="48000"/>
                  </a:cubicBezTo>
                  <a:cubicBezTo>
                    <a:pt x="9473" y="60000"/>
                    <a:pt x="18947" y="60000"/>
                    <a:pt x="25263" y="36000"/>
                  </a:cubicBezTo>
                  <a:cubicBezTo>
                    <a:pt x="25263" y="36000"/>
                    <a:pt x="28421" y="36000"/>
                    <a:pt x="28421" y="36000"/>
                  </a:cubicBezTo>
                  <a:cubicBezTo>
                    <a:pt x="28421" y="24000"/>
                    <a:pt x="31578" y="24000"/>
                    <a:pt x="34736" y="24000"/>
                  </a:cubicBezTo>
                  <a:cubicBezTo>
                    <a:pt x="41052" y="0"/>
                    <a:pt x="53684" y="0"/>
                    <a:pt x="63157" y="24000"/>
                  </a:cubicBezTo>
                  <a:cubicBezTo>
                    <a:pt x="66315" y="24000"/>
                    <a:pt x="69473" y="24000"/>
                    <a:pt x="72631" y="36000"/>
                  </a:cubicBezTo>
                  <a:cubicBezTo>
                    <a:pt x="75789" y="36000"/>
                    <a:pt x="82105" y="48000"/>
                    <a:pt x="85263" y="48000"/>
                  </a:cubicBezTo>
                  <a:cubicBezTo>
                    <a:pt x="94736" y="48000"/>
                    <a:pt x="101052" y="48000"/>
                    <a:pt x="113684" y="24000"/>
                  </a:cubicBezTo>
                  <a:cubicBezTo>
                    <a:pt x="120000" y="72000"/>
                    <a:pt x="120000" y="72000"/>
                    <a:pt x="120000" y="72000"/>
                  </a:cubicBezTo>
                  <a:cubicBezTo>
                    <a:pt x="113684" y="96000"/>
                    <a:pt x="97894" y="120000"/>
                    <a:pt x="85263" y="108000"/>
                  </a:cubicBezTo>
                  <a:cubicBezTo>
                    <a:pt x="75789" y="108000"/>
                    <a:pt x="69473" y="96000"/>
                    <a:pt x="63157" y="84000"/>
                  </a:cubicBezTo>
                  <a:cubicBezTo>
                    <a:pt x="63157" y="84000"/>
                    <a:pt x="60000" y="84000"/>
                    <a:pt x="60000" y="72000"/>
                  </a:cubicBezTo>
                  <a:cubicBezTo>
                    <a:pt x="53684" y="72000"/>
                    <a:pt x="47368" y="60000"/>
                    <a:pt x="41052" y="72000"/>
                  </a:cubicBezTo>
                  <a:cubicBezTo>
                    <a:pt x="41052" y="72000"/>
                    <a:pt x="41052" y="84000"/>
                    <a:pt x="37894" y="84000"/>
                  </a:cubicBezTo>
                  <a:cubicBezTo>
                    <a:pt x="37894" y="84000"/>
                    <a:pt x="34736" y="84000"/>
                    <a:pt x="34736" y="96000"/>
                  </a:cubicBezTo>
                  <a:cubicBezTo>
                    <a:pt x="28421" y="108000"/>
                    <a:pt x="18947" y="120000"/>
                    <a:pt x="9473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3357563" y="850900"/>
              <a:ext cx="807900" cy="1830300"/>
            </a:xfrm>
            <a:custGeom>
              <a:rect b="b" l="l" r="r" t="t"/>
              <a:pathLst>
                <a:path extrusionOk="0" h="120000" w="120000">
                  <a:moveTo>
                    <a:pt x="85827" y="64046"/>
                  </a:moveTo>
                  <a:cubicBezTo>
                    <a:pt x="85827" y="64046"/>
                    <a:pt x="85827" y="64046"/>
                    <a:pt x="85827" y="64046"/>
                  </a:cubicBezTo>
                  <a:cubicBezTo>
                    <a:pt x="84238" y="63343"/>
                    <a:pt x="82649" y="62639"/>
                    <a:pt x="81059" y="62287"/>
                  </a:cubicBezTo>
                  <a:cubicBezTo>
                    <a:pt x="81059" y="49970"/>
                    <a:pt x="81059" y="49970"/>
                    <a:pt x="81059" y="49970"/>
                  </a:cubicBezTo>
                  <a:cubicBezTo>
                    <a:pt x="93774" y="49970"/>
                    <a:pt x="93774" y="49970"/>
                    <a:pt x="93774" y="49970"/>
                  </a:cubicBezTo>
                  <a:cubicBezTo>
                    <a:pt x="94569" y="49970"/>
                    <a:pt x="95364" y="49266"/>
                    <a:pt x="95364" y="48914"/>
                  </a:cubicBezTo>
                  <a:cubicBezTo>
                    <a:pt x="95364" y="0"/>
                    <a:pt x="95364" y="0"/>
                    <a:pt x="95364" y="0"/>
                  </a:cubicBezTo>
                  <a:cubicBezTo>
                    <a:pt x="91390" y="0"/>
                    <a:pt x="91390" y="0"/>
                    <a:pt x="91390" y="0"/>
                  </a:cubicBezTo>
                  <a:cubicBezTo>
                    <a:pt x="91390" y="38005"/>
                    <a:pt x="91390" y="38005"/>
                    <a:pt x="91390" y="38005"/>
                  </a:cubicBezTo>
                  <a:cubicBezTo>
                    <a:pt x="19072" y="38005"/>
                    <a:pt x="19072" y="38005"/>
                    <a:pt x="19072" y="38005"/>
                  </a:cubicBezTo>
                  <a:cubicBezTo>
                    <a:pt x="19072" y="0"/>
                    <a:pt x="19072" y="0"/>
                    <a:pt x="19072" y="0"/>
                  </a:cubicBezTo>
                  <a:cubicBezTo>
                    <a:pt x="15099" y="0"/>
                    <a:pt x="15099" y="0"/>
                    <a:pt x="15099" y="0"/>
                  </a:cubicBezTo>
                  <a:cubicBezTo>
                    <a:pt x="15099" y="48914"/>
                    <a:pt x="15099" y="48914"/>
                    <a:pt x="15099" y="48914"/>
                  </a:cubicBezTo>
                  <a:cubicBezTo>
                    <a:pt x="15099" y="49266"/>
                    <a:pt x="15894" y="49970"/>
                    <a:pt x="16688" y="49970"/>
                  </a:cubicBezTo>
                  <a:cubicBezTo>
                    <a:pt x="29403" y="49970"/>
                    <a:pt x="29403" y="49970"/>
                    <a:pt x="29403" y="49970"/>
                  </a:cubicBezTo>
                  <a:cubicBezTo>
                    <a:pt x="29403" y="62287"/>
                    <a:pt x="29403" y="62287"/>
                    <a:pt x="29403" y="62287"/>
                  </a:cubicBezTo>
                  <a:cubicBezTo>
                    <a:pt x="21456" y="64750"/>
                    <a:pt x="17483" y="69677"/>
                    <a:pt x="17483" y="76715"/>
                  </a:cubicBezTo>
                  <a:cubicBezTo>
                    <a:pt x="17483" y="78826"/>
                    <a:pt x="16688" y="80586"/>
                    <a:pt x="14304" y="82697"/>
                  </a:cubicBezTo>
                  <a:cubicBezTo>
                    <a:pt x="2384" y="92903"/>
                    <a:pt x="2384" y="92903"/>
                    <a:pt x="2384" y="92903"/>
                  </a:cubicBezTo>
                  <a:cubicBezTo>
                    <a:pt x="794" y="93958"/>
                    <a:pt x="0" y="95014"/>
                    <a:pt x="794" y="96422"/>
                  </a:cubicBezTo>
                  <a:cubicBezTo>
                    <a:pt x="1589" y="97478"/>
                    <a:pt x="3178" y="98533"/>
                    <a:pt x="5562" y="99237"/>
                  </a:cubicBezTo>
                  <a:cubicBezTo>
                    <a:pt x="10331" y="100645"/>
                    <a:pt x="17483" y="99941"/>
                    <a:pt x="20662" y="97829"/>
                  </a:cubicBezTo>
                  <a:cubicBezTo>
                    <a:pt x="30198" y="90791"/>
                    <a:pt x="30198" y="90791"/>
                    <a:pt x="30198" y="90791"/>
                  </a:cubicBezTo>
                  <a:cubicBezTo>
                    <a:pt x="23046" y="108387"/>
                    <a:pt x="23046" y="108387"/>
                    <a:pt x="23046" y="108387"/>
                  </a:cubicBezTo>
                  <a:cubicBezTo>
                    <a:pt x="22251" y="109794"/>
                    <a:pt x="23046" y="110850"/>
                    <a:pt x="24635" y="111906"/>
                  </a:cubicBezTo>
                  <a:cubicBezTo>
                    <a:pt x="26225" y="112961"/>
                    <a:pt x="28609" y="113665"/>
                    <a:pt x="30993" y="114017"/>
                  </a:cubicBezTo>
                  <a:cubicBezTo>
                    <a:pt x="33377" y="114369"/>
                    <a:pt x="36556" y="114017"/>
                    <a:pt x="38940" y="113313"/>
                  </a:cubicBezTo>
                  <a:cubicBezTo>
                    <a:pt x="41324" y="112609"/>
                    <a:pt x="42913" y="111554"/>
                    <a:pt x="43708" y="110498"/>
                  </a:cubicBezTo>
                  <a:cubicBezTo>
                    <a:pt x="49271" y="99589"/>
                    <a:pt x="49271" y="99589"/>
                    <a:pt x="49271" y="99589"/>
                  </a:cubicBezTo>
                  <a:cubicBezTo>
                    <a:pt x="49271" y="115425"/>
                    <a:pt x="49271" y="115425"/>
                    <a:pt x="49271" y="115425"/>
                  </a:cubicBezTo>
                  <a:cubicBezTo>
                    <a:pt x="49271" y="117888"/>
                    <a:pt x="54039" y="119999"/>
                    <a:pt x="59602" y="119999"/>
                  </a:cubicBezTo>
                  <a:cubicBezTo>
                    <a:pt x="65960" y="119999"/>
                    <a:pt x="70728" y="117888"/>
                    <a:pt x="70728" y="115425"/>
                  </a:cubicBezTo>
                  <a:cubicBezTo>
                    <a:pt x="70728" y="99941"/>
                    <a:pt x="70728" y="99941"/>
                    <a:pt x="70728" y="99941"/>
                  </a:cubicBezTo>
                  <a:cubicBezTo>
                    <a:pt x="76291" y="111202"/>
                    <a:pt x="76291" y="111202"/>
                    <a:pt x="76291" y="111202"/>
                  </a:cubicBezTo>
                  <a:cubicBezTo>
                    <a:pt x="76291" y="112609"/>
                    <a:pt x="77880" y="113665"/>
                    <a:pt x="80264" y="114369"/>
                  </a:cubicBezTo>
                  <a:cubicBezTo>
                    <a:pt x="82649" y="115073"/>
                    <a:pt x="85827" y="115073"/>
                    <a:pt x="88211" y="115073"/>
                  </a:cubicBezTo>
                  <a:cubicBezTo>
                    <a:pt x="91390" y="114721"/>
                    <a:pt x="93774" y="114017"/>
                    <a:pt x="95364" y="112961"/>
                  </a:cubicBezTo>
                  <a:cubicBezTo>
                    <a:pt x="96953" y="111906"/>
                    <a:pt x="96953" y="110498"/>
                    <a:pt x="96953" y="109442"/>
                  </a:cubicBezTo>
                  <a:cubicBezTo>
                    <a:pt x="88211" y="83401"/>
                    <a:pt x="88211" y="83401"/>
                    <a:pt x="88211" y="83401"/>
                  </a:cubicBezTo>
                  <a:cubicBezTo>
                    <a:pt x="100927" y="88680"/>
                    <a:pt x="100927" y="88680"/>
                    <a:pt x="100927" y="88680"/>
                  </a:cubicBezTo>
                  <a:cubicBezTo>
                    <a:pt x="103311" y="89384"/>
                    <a:pt x="105695" y="89736"/>
                    <a:pt x="108874" y="89736"/>
                  </a:cubicBezTo>
                  <a:cubicBezTo>
                    <a:pt x="111258" y="89736"/>
                    <a:pt x="114437" y="89032"/>
                    <a:pt x="116026" y="88328"/>
                  </a:cubicBezTo>
                  <a:cubicBezTo>
                    <a:pt x="120000" y="86217"/>
                    <a:pt x="120000" y="83401"/>
                    <a:pt x="116026" y="81642"/>
                  </a:cubicBezTo>
                  <a:lnTo>
                    <a:pt x="85827" y="64046"/>
                  </a:lnTo>
                  <a:close/>
                  <a:moveTo>
                    <a:pt x="19072" y="47859"/>
                  </a:moveTo>
                  <a:cubicBezTo>
                    <a:pt x="19072" y="39765"/>
                    <a:pt x="19072" y="39765"/>
                    <a:pt x="19072" y="39765"/>
                  </a:cubicBezTo>
                  <a:cubicBezTo>
                    <a:pt x="91390" y="39765"/>
                    <a:pt x="91390" y="39765"/>
                    <a:pt x="91390" y="39765"/>
                  </a:cubicBezTo>
                  <a:cubicBezTo>
                    <a:pt x="91390" y="47859"/>
                    <a:pt x="91390" y="47859"/>
                    <a:pt x="91390" y="47859"/>
                  </a:cubicBezTo>
                  <a:lnTo>
                    <a:pt x="19072" y="47859"/>
                  </a:lnTo>
                  <a:close/>
                  <a:moveTo>
                    <a:pt x="112847" y="86920"/>
                  </a:moveTo>
                  <a:cubicBezTo>
                    <a:pt x="112052" y="87624"/>
                    <a:pt x="110463" y="87976"/>
                    <a:pt x="108874" y="87976"/>
                  </a:cubicBezTo>
                  <a:cubicBezTo>
                    <a:pt x="106490" y="87976"/>
                    <a:pt x="104900" y="87624"/>
                    <a:pt x="104105" y="87272"/>
                  </a:cubicBezTo>
                  <a:cubicBezTo>
                    <a:pt x="86622" y="80586"/>
                    <a:pt x="86622" y="80586"/>
                    <a:pt x="86622" y="80586"/>
                  </a:cubicBezTo>
                  <a:cubicBezTo>
                    <a:pt x="85827" y="80234"/>
                    <a:pt x="85033" y="80234"/>
                    <a:pt x="84238" y="80586"/>
                  </a:cubicBezTo>
                  <a:cubicBezTo>
                    <a:pt x="83443" y="80586"/>
                    <a:pt x="83443" y="80938"/>
                    <a:pt x="83443" y="81290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09794"/>
                    <a:pt x="92980" y="109794"/>
                    <a:pt x="92980" y="109794"/>
                  </a:cubicBezTo>
                  <a:cubicBezTo>
                    <a:pt x="92980" y="110498"/>
                    <a:pt x="92980" y="111202"/>
                    <a:pt x="92185" y="111906"/>
                  </a:cubicBezTo>
                  <a:cubicBezTo>
                    <a:pt x="90596" y="112609"/>
                    <a:pt x="89801" y="112961"/>
                    <a:pt x="87417" y="113313"/>
                  </a:cubicBezTo>
                  <a:cubicBezTo>
                    <a:pt x="85827" y="113313"/>
                    <a:pt x="84238" y="113313"/>
                    <a:pt x="82649" y="112961"/>
                  </a:cubicBezTo>
                  <a:cubicBezTo>
                    <a:pt x="81059" y="112258"/>
                    <a:pt x="80264" y="111554"/>
                    <a:pt x="80264" y="110850"/>
                  </a:cubicBezTo>
                  <a:cubicBezTo>
                    <a:pt x="70728" y="91143"/>
                    <a:pt x="70728" y="91143"/>
                    <a:pt x="70728" y="91143"/>
                  </a:cubicBezTo>
                  <a:cubicBezTo>
                    <a:pt x="69933" y="90791"/>
                    <a:pt x="69139" y="90439"/>
                    <a:pt x="68344" y="90439"/>
                  </a:cubicBezTo>
                  <a:cubicBezTo>
                    <a:pt x="66754" y="90439"/>
                    <a:pt x="65960" y="90791"/>
                    <a:pt x="65960" y="91495"/>
                  </a:cubicBezTo>
                  <a:cubicBezTo>
                    <a:pt x="65960" y="115425"/>
                    <a:pt x="65960" y="115425"/>
                    <a:pt x="65960" y="115425"/>
                  </a:cubicBezTo>
                  <a:cubicBezTo>
                    <a:pt x="65960" y="117184"/>
                    <a:pt x="63576" y="118240"/>
                    <a:pt x="59602" y="118240"/>
                  </a:cubicBezTo>
                  <a:cubicBezTo>
                    <a:pt x="56423" y="118240"/>
                    <a:pt x="53245" y="117184"/>
                    <a:pt x="53245" y="115425"/>
                  </a:cubicBezTo>
                  <a:cubicBezTo>
                    <a:pt x="53245" y="91495"/>
                    <a:pt x="53245" y="91495"/>
                    <a:pt x="53245" y="91495"/>
                  </a:cubicBezTo>
                  <a:cubicBezTo>
                    <a:pt x="53245" y="90791"/>
                    <a:pt x="52450" y="90439"/>
                    <a:pt x="51655" y="90439"/>
                  </a:cubicBezTo>
                  <a:cubicBezTo>
                    <a:pt x="51655" y="90439"/>
                    <a:pt x="51655" y="90439"/>
                    <a:pt x="50860" y="90439"/>
                  </a:cubicBezTo>
                  <a:cubicBezTo>
                    <a:pt x="50066" y="90439"/>
                    <a:pt x="49271" y="90791"/>
                    <a:pt x="49271" y="91143"/>
                  </a:cubicBezTo>
                  <a:cubicBezTo>
                    <a:pt x="39735" y="110146"/>
                    <a:pt x="39735" y="110146"/>
                    <a:pt x="39735" y="110146"/>
                  </a:cubicBezTo>
                  <a:cubicBezTo>
                    <a:pt x="38940" y="110850"/>
                    <a:pt x="38145" y="111554"/>
                    <a:pt x="36556" y="111906"/>
                  </a:cubicBezTo>
                  <a:cubicBezTo>
                    <a:pt x="34966" y="112258"/>
                    <a:pt x="33377" y="112258"/>
                    <a:pt x="31788" y="112258"/>
                  </a:cubicBezTo>
                  <a:cubicBezTo>
                    <a:pt x="30198" y="112258"/>
                    <a:pt x="28609" y="111554"/>
                    <a:pt x="27814" y="110850"/>
                  </a:cubicBezTo>
                  <a:cubicBezTo>
                    <a:pt x="27019" y="110498"/>
                    <a:pt x="26225" y="109442"/>
                    <a:pt x="27019" y="108739"/>
                  </a:cubicBezTo>
                  <a:cubicBezTo>
                    <a:pt x="35761" y="86568"/>
                    <a:pt x="35761" y="86568"/>
                    <a:pt x="35761" y="86568"/>
                  </a:cubicBezTo>
                  <a:cubicBezTo>
                    <a:pt x="36556" y="86217"/>
                    <a:pt x="35761" y="85513"/>
                    <a:pt x="34966" y="85513"/>
                  </a:cubicBezTo>
                  <a:cubicBezTo>
                    <a:pt x="34172" y="85161"/>
                    <a:pt x="32582" y="85513"/>
                    <a:pt x="32582" y="85865"/>
                  </a:cubicBezTo>
                  <a:cubicBezTo>
                    <a:pt x="16688" y="96774"/>
                    <a:pt x="16688" y="96774"/>
                    <a:pt x="16688" y="96774"/>
                  </a:cubicBezTo>
                  <a:cubicBezTo>
                    <a:pt x="15099" y="98181"/>
                    <a:pt x="11125" y="98533"/>
                    <a:pt x="7947" y="97478"/>
                  </a:cubicBezTo>
                  <a:cubicBezTo>
                    <a:pt x="6357" y="97126"/>
                    <a:pt x="5562" y="96774"/>
                    <a:pt x="4768" y="95718"/>
                  </a:cubicBezTo>
                  <a:cubicBezTo>
                    <a:pt x="4768" y="95014"/>
                    <a:pt x="4768" y="94310"/>
                    <a:pt x="5562" y="93607"/>
                  </a:cubicBezTo>
                  <a:cubicBezTo>
                    <a:pt x="18278" y="83401"/>
                    <a:pt x="18278" y="83401"/>
                    <a:pt x="18278" y="83401"/>
                  </a:cubicBezTo>
                  <a:cubicBezTo>
                    <a:pt x="20662" y="81290"/>
                    <a:pt x="21456" y="78826"/>
                    <a:pt x="21456" y="76715"/>
                  </a:cubicBezTo>
                  <a:cubicBezTo>
                    <a:pt x="21456" y="69677"/>
                    <a:pt x="25430" y="65102"/>
                    <a:pt x="33377" y="63343"/>
                  </a:cubicBezTo>
                  <a:cubicBezTo>
                    <a:pt x="33377" y="62287"/>
                    <a:pt x="33377" y="62287"/>
                    <a:pt x="33377" y="62287"/>
                  </a:cubicBezTo>
                  <a:cubicBezTo>
                    <a:pt x="33377" y="61231"/>
                    <a:pt x="33377" y="61231"/>
                    <a:pt x="33377" y="61231"/>
                  </a:cubicBezTo>
                  <a:cubicBezTo>
                    <a:pt x="33377" y="49970"/>
                    <a:pt x="33377" y="49970"/>
                    <a:pt x="33377" y="49970"/>
                  </a:cubicBezTo>
                  <a:cubicBezTo>
                    <a:pt x="77086" y="49970"/>
                    <a:pt x="77086" y="49970"/>
                    <a:pt x="77086" y="49970"/>
                  </a:cubicBezTo>
                  <a:cubicBezTo>
                    <a:pt x="77086" y="61231"/>
                    <a:pt x="77086" y="61231"/>
                    <a:pt x="77086" y="61231"/>
                  </a:cubicBezTo>
                  <a:cubicBezTo>
                    <a:pt x="77086" y="61935"/>
                    <a:pt x="77086" y="61935"/>
                    <a:pt x="77086" y="61935"/>
                  </a:cubicBezTo>
                  <a:cubicBezTo>
                    <a:pt x="77086" y="63343"/>
                    <a:pt x="77086" y="63343"/>
                    <a:pt x="77086" y="63343"/>
                  </a:cubicBezTo>
                  <a:cubicBezTo>
                    <a:pt x="79470" y="63695"/>
                    <a:pt x="81059" y="64398"/>
                    <a:pt x="82649" y="65102"/>
                  </a:cubicBezTo>
                  <a:cubicBezTo>
                    <a:pt x="112847" y="82697"/>
                    <a:pt x="112847" y="82697"/>
                    <a:pt x="112847" y="82697"/>
                  </a:cubicBezTo>
                  <a:cubicBezTo>
                    <a:pt x="112847" y="82697"/>
                    <a:pt x="112847" y="83049"/>
                    <a:pt x="112847" y="83049"/>
                  </a:cubicBezTo>
                  <a:cubicBezTo>
                    <a:pt x="115231" y="84105"/>
                    <a:pt x="115231" y="85865"/>
                    <a:pt x="112847" y="869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6"/>
          <p:cNvGrpSpPr/>
          <p:nvPr/>
        </p:nvGrpSpPr>
        <p:grpSpPr>
          <a:xfrm>
            <a:off x="6488950" y="3281388"/>
            <a:ext cx="2149388" cy="1862100"/>
            <a:chOff x="3305175" y="4144963"/>
            <a:chExt cx="2149388" cy="1862100"/>
          </a:xfrm>
        </p:grpSpPr>
        <p:sp>
          <p:nvSpPr>
            <p:cNvPr id="133" name="Google Shape;133;p6"/>
            <p:cNvSpPr/>
            <p:nvPr/>
          </p:nvSpPr>
          <p:spPr>
            <a:xfrm>
              <a:off x="5224463" y="4338638"/>
              <a:ext cx="230100" cy="155700"/>
            </a:xfrm>
            <a:custGeom>
              <a:rect b="b" l="l" r="r" t="t"/>
              <a:pathLst>
                <a:path extrusionOk="0" h="120000" w="120000">
                  <a:moveTo>
                    <a:pt x="120000" y="41379"/>
                  </a:moveTo>
                  <a:cubicBezTo>
                    <a:pt x="120000" y="20689"/>
                    <a:pt x="108837" y="0"/>
                    <a:pt x="94883" y="0"/>
                  </a:cubicBezTo>
                  <a:cubicBezTo>
                    <a:pt x="50232" y="0"/>
                    <a:pt x="50232" y="0"/>
                    <a:pt x="502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689"/>
                    <a:pt x="0" y="20689"/>
                    <a:pt x="0" y="20689"/>
                  </a:cubicBezTo>
                  <a:cubicBezTo>
                    <a:pt x="41860" y="20689"/>
                    <a:pt x="41860" y="20689"/>
                    <a:pt x="41860" y="20689"/>
                  </a:cubicBezTo>
                  <a:cubicBezTo>
                    <a:pt x="41860" y="49655"/>
                    <a:pt x="41860" y="49655"/>
                    <a:pt x="41860" y="49655"/>
                  </a:cubicBezTo>
                  <a:cubicBezTo>
                    <a:pt x="0" y="49655"/>
                    <a:pt x="0" y="49655"/>
                    <a:pt x="0" y="49655"/>
                  </a:cubicBezTo>
                  <a:cubicBezTo>
                    <a:pt x="0" y="70344"/>
                    <a:pt x="0" y="70344"/>
                    <a:pt x="0" y="70344"/>
                  </a:cubicBezTo>
                  <a:cubicBezTo>
                    <a:pt x="41860" y="70344"/>
                    <a:pt x="41860" y="70344"/>
                    <a:pt x="41860" y="70344"/>
                  </a:cubicBezTo>
                  <a:cubicBezTo>
                    <a:pt x="41860" y="99310"/>
                    <a:pt x="41860" y="99310"/>
                    <a:pt x="41860" y="99310"/>
                  </a:cubicBezTo>
                  <a:cubicBezTo>
                    <a:pt x="0" y="99310"/>
                    <a:pt x="0" y="99310"/>
                    <a:pt x="0" y="9931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50232" y="120000"/>
                    <a:pt x="50232" y="120000"/>
                    <a:pt x="50232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94883" y="120000"/>
                    <a:pt x="94883" y="120000"/>
                    <a:pt x="94883" y="120000"/>
                  </a:cubicBezTo>
                  <a:cubicBezTo>
                    <a:pt x="100465" y="120000"/>
                    <a:pt x="108837" y="115862"/>
                    <a:pt x="114418" y="107586"/>
                  </a:cubicBezTo>
                  <a:cubicBezTo>
                    <a:pt x="117209" y="99310"/>
                    <a:pt x="120000" y="86896"/>
                    <a:pt x="120000" y="78620"/>
                  </a:cubicBezTo>
                  <a:lnTo>
                    <a:pt x="120000" y="41379"/>
                  </a:lnTo>
                  <a:close/>
                  <a:moveTo>
                    <a:pt x="64186" y="99310"/>
                  </a:moveTo>
                  <a:cubicBezTo>
                    <a:pt x="55813" y="99310"/>
                    <a:pt x="55813" y="99310"/>
                    <a:pt x="55813" y="99310"/>
                  </a:cubicBezTo>
                  <a:cubicBezTo>
                    <a:pt x="55813" y="20689"/>
                    <a:pt x="55813" y="20689"/>
                    <a:pt x="55813" y="20689"/>
                  </a:cubicBezTo>
                  <a:cubicBezTo>
                    <a:pt x="64186" y="20689"/>
                    <a:pt x="64186" y="20689"/>
                    <a:pt x="64186" y="20689"/>
                  </a:cubicBezTo>
                  <a:lnTo>
                    <a:pt x="64186" y="99310"/>
                  </a:lnTo>
                  <a:close/>
                  <a:moveTo>
                    <a:pt x="103255" y="91034"/>
                  </a:moveTo>
                  <a:cubicBezTo>
                    <a:pt x="100465" y="95172"/>
                    <a:pt x="97674" y="99310"/>
                    <a:pt x="94883" y="99310"/>
                  </a:cubicBezTo>
                  <a:cubicBezTo>
                    <a:pt x="94883" y="99310"/>
                    <a:pt x="94883" y="99310"/>
                    <a:pt x="94883" y="99310"/>
                  </a:cubicBezTo>
                  <a:cubicBezTo>
                    <a:pt x="78139" y="99310"/>
                    <a:pt x="78139" y="99310"/>
                    <a:pt x="78139" y="99310"/>
                  </a:cubicBezTo>
                  <a:cubicBezTo>
                    <a:pt x="78139" y="20689"/>
                    <a:pt x="78139" y="20689"/>
                    <a:pt x="78139" y="20689"/>
                  </a:cubicBezTo>
                  <a:cubicBezTo>
                    <a:pt x="94883" y="20689"/>
                    <a:pt x="94883" y="20689"/>
                    <a:pt x="94883" y="20689"/>
                  </a:cubicBezTo>
                  <a:cubicBezTo>
                    <a:pt x="100465" y="20689"/>
                    <a:pt x="106046" y="33103"/>
                    <a:pt x="106046" y="41379"/>
                  </a:cubicBezTo>
                  <a:cubicBezTo>
                    <a:pt x="106046" y="78620"/>
                    <a:pt x="106046" y="78620"/>
                    <a:pt x="106046" y="78620"/>
                  </a:cubicBezTo>
                  <a:cubicBezTo>
                    <a:pt x="106046" y="82758"/>
                    <a:pt x="106046" y="86896"/>
                    <a:pt x="103255" y="910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4395788" y="4338638"/>
              <a:ext cx="347700" cy="155700"/>
            </a:xfrm>
            <a:custGeom>
              <a:rect b="b" l="l" r="r" t="t"/>
              <a:pathLst>
                <a:path extrusionOk="0" h="120000" w="120000">
                  <a:moveTo>
                    <a:pt x="42461" y="4137"/>
                  </a:moveTo>
                  <a:cubicBezTo>
                    <a:pt x="1846" y="49655"/>
                    <a:pt x="1846" y="49655"/>
                    <a:pt x="1846" y="49655"/>
                  </a:cubicBezTo>
                  <a:cubicBezTo>
                    <a:pt x="0" y="53793"/>
                    <a:pt x="0" y="57931"/>
                    <a:pt x="0" y="62068"/>
                  </a:cubicBezTo>
                  <a:cubicBezTo>
                    <a:pt x="0" y="62068"/>
                    <a:pt x="0" y="66206"/>
                    <a:pt x="1846" y="70344"/>
                  </a:cubicBezTo>
                  <a:cubicBezTo>
                    <a:pt x="42461" y="115862"/>
                    <a:pt x="42461" y="115862"/>
                    <a:pt x="42461" y="115862"/>
                  </a:cubicBezTo>
                  <a:cubicBezTo>
                    <a:pt x="42461" y="120000"/>
                    <a:pt x="44307" y="120000"/>
                    <a:pt x="44307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99310"/>
                    <a:pt x="120000" y="99310"/>
                    <a:pt x="120000" y="99310"/>
                  </a:cubicBezTo>
                  <a:cubicBezTo>
                    <a:pt x="49846" y="99310"/>
                    <a:pt x="49846" y="99310"/>
                    <a:pt x="49846" y="99310"/>
                  </a:cubicBezTo>
                  <a:cubicBezTo>
                    <a:pt x="49846" y="91034"/>
                    <a:pt x="49846" y="91034"/>
                    <a:pt x="49846" y="91034"/>
                  </a:cubicBezTo>
                  <a:cubicBezTo>
                    <a:pt x="59076" y="70344"/>
                    <a:pt x="59076" y="70344"/>
                    <a:pt x="59076" y="70344"/>
                  </a:cubicBezTo>
                  <a:cubicBezTo>
                    <a:pt x="120000" y="70344"/>
                    <a:pt x="120000" y="70344"/>
                    <a:pt x="120000" y="70344"/>
                  </a:cubicBezTo>
                  <a:cubicBezTo>
                    <a:pt x="120000" y="49655"/>
                    <a:pt x="120000" y="49655"/>
                    <a:pt x="120000" y="49655"/>
                  </a:cubicBezTo>
                  <a:cubicBezTo>
                    <a:pt x="59076" y="49655"/>
                    <a:pt x="59076" y="49655"/>
                    <a:pt x="59076" y="49655"/>
                  </a:cubicBezTo>
                  <a:cubicBezTo>
                    <a:pt x="49846" y="28965"/>
                    <a:pt x="49846" y="28965"/>
                    <a:pt x="49846" y="28965"/>
                  </a:cubicBezTo>
                  <a:cubicBezTo>
                    <a:pt x="49846" y="20689"/>
                    <a:pt x="49846" y="20689"/>
                    <a:pt x="49846" y="20689"/>
                  </a:cubicBezTo>
                  <a:cubicBezTo>
                    <a:pt x="120000" y="20689"/>
                    <a:pt x="120000" y="20689"/>
                    <a:pt x="120000" y="20689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44307" y="0"/>
                    <a:pt x="44307" y="0"/>
                    <a:pt x="44307" y="0"/>
                  </a:cubicBezTo>
                  <a:cubicBezTo>
                    <a:pt x="44307" y="0"/>
                    <a:pt x="42461" y="0"/>
                    <a:pt x="42461" y="4137"/>
                  </a:cubicBezTo>
                  <a:close/>
                  <a:moveTo>
                    <a:pt x="18461" y="66206"/>
                  </a:moveTo>
                  <a:cubicBezTo>
                    <a:pt x="14769" y="62068"/>
                    <a:pt x="14769" y="62068"/>
                    <a:pt x="14769" y="62068"/>
                  </a:cubicBezTo>
                  <a:cubicBezTo>
                    <a:pt x="18461" y="53793"/>
                    <a:pt x="18461" y="53793"/>
                    <a:pt x="18461" y="53793"/>
                  </a:cubicBezTo>
                  <a:lnTo>
                    <a:pt x="18461" y="66206"/>
                  </a:lnTo>
                  <a:close/>
                  <a:moveTo>
                    <a:pt x="49846" y="62068"/>
                  </a:moveTo>
                  <a:cubicBezTo>
                    <a:pt x="40615" y="78620"/>
                    <a:pt x="40615" y="78620"/>
                    <a:pt x="40615" y="78620"/>
                  </a:cubicBezTo>
                  <a:cubicBezTo>
                    <a:pt x="40615" y="82758"/>
                    <a:pt x="40615" y="82758"/>
                    <a:pt x="40615" y="86896"/>
                  </a:cubicBezTo>
                  <a:cubicBezTo>
                    <a:pt x="40615" y="91034"/>
                    <a:pt x="40615" y="91034"/>
                    <a:pt x="40615" y="91034"/>
                  </a:cubicBezTo>
                  <a:cubicBezTo>
                    <a:pt x="27692" y="74482"/>
                    <a:pt x="27692" y="74482"/>
                    <a:pt x="27692" y="74482"/>
                  </a:cubicBezTo>
                  <a:cubicBezTo>
                    <a:pt x="27692" y="45517"/>
                    <a:pt x="27692" y="45517"/>
                    <a:pt x="27692" y="45517"/>
                  </a:cubicBezTo>
                  <a:cubicBezTo>
                    <a:pt x="40615" y="28965"/>
                    <a:pt x="40615" y="28965"/>
                    <a:pt x="40615" y="28965"/>
                  </a:cubicBezTo>
                  <a:cubicBezTo>
                    <a:pt x="40615" y="33103"/>
                    <a:pt x="40615" y="33103"/>
                    <a:pt x="40615" y="33103"/>
                  </a:cubicBezTo>
                  <a:cubicBezTo>
                    <a:pt x="40615" y="37241"/>
                    <a:pt x="40615" y="37241"/>
                    <a:pt x="40615" y="41379"/>
                  </a:cubicBezTo>
                  <a:lnTo>
                    <a:pt x="49846" y="620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3305175" y="4622800"/>
              <a:ext cx="1106400" cy="831900"/>
            </a:xfrm>
            <a:custGeom>
              <a:rect b="b" l="l" r="r" t="t"/>
              <a:pathLst>
                <a:path extrusionOk="0" h="120000" w="120000">
                  <a:moveTo>
                    <a:pt x="120000" y="14709"/>
                  </a:moveTo>
                  <a:cubicBezTo>
                    <a:pt x="120000" y="6193"/>
                    <a:pt x="115362" y="0"/>
                    <a:pt x="108985" y="0"/>
                  </a:cubicBezTo>
                  <a:cubicBezTo>
                    <a:pt x="11594" y="0"/>
                    <a:pt x="11594" y="0"/>
                    <a:pt x="11594" y="0"/>
                  </a:cubicBezTo>
                  <a:cubicBezTo>
                    <a:pt x="5217" y="0"/>
                    <a:pt x="0" y="6193"/>
                    <a:pt x="0" y="14709"/>
                  </a:cubicBezTo>
                  <a:cubicBezTo>
                    <a:pt x="0" y="100645"/>
                    <a:pt x="0" y="100645"/>
                    <a:pt x="0" y="100645"/>
                  </a:cubicBezTo>
                  <a:cubicBezTo>
                    <a:pt x="0" y="102193"/>
                    <a:pt x="579" y="102967"/>
                    <a:pt x="1739" y="102967"/>
                  </a:cubicBezTo>
                  <a:cubicBezTo>
                    <a:pt x="9855" y="102967"/>
                    <a:pt x="9855" y="102967"/>
                    <a:pt x="9855" y="102967"/>
                  </a:cubicBezTo>
                  <a:cubicBezTo>
                    <a:pt x="9855" y="117677"/>
                    <a:pt x="9855" y="117677"/>
                    <a:pt x="9855" y="117677"/>
                  </a:cubicBezTo>
                  <a:cubicBezTo>
                    <a:pt x="9855" y="119225"/>
                    <a:pt x="10434" y="120000"/>
                    <a:pt x="11594" y="120000"/>
                  </a:cubicBezTo>
                  <a:cubicBezTo>
                    <a:pt x="108985" y="120000"/>
                    <a:pt x="108985" y="120000"/>
                    <a:pt x="108985" y="120000"/>
                  </a:cubicBezTo>
                  <a:cubicBezTo>
                    <a:pt x="109565" y="120000"/>
                    <a:pt x="110144" y="119225"/>
                    <a:pt x="110144" y="117677"/>
                  </a:cubicBezTo>
                  <a:cubicBezTo>
                    <a:pt x="110144" y="29419"/>
                    <a:pt x="110144" y="29419"/>
                    <a:pt x="110144" y="29419"/>
                  </a:cubicBezTo>
                  <a:cubicBezTo>
                    <a:pt x="115942" y="28645"/>
                    <a:pt x="120000" y="22451"/>
                    <a:pt x="120000" y="14709"/>
                  </a:cubicBezTo>
                  <a:close/>
                  <a:moveTo>
                    <a:pt x="2898" y="99096"/>
                  </a:moveTo>
                  <a:cubicBezTo>
                    <a:pt x="2898" y="14709"/>
                    <a:pt x="2898" y="14709"/>
                    <a:pt x="2898" y="14709"/>
                  </a:cubicBezTo>
                  <a:cubicBezTo>
                    <a:pt x="2898" y="8516"/>
                    <a:pt x="6956" y="3870"/>
                    <a:pt x="11594" y="3870"/>
                  </a:cubicBezTo>
                  <a:cubicBezTo>
                    <a:pt x="16231" y="3870"/>
                    <a:pt x="19710" y="8516"/>
                    <a:pt x="19710" y="14709"/>
                  </a:cubicBezTo>
                  <a:cubicBezTo>
                    <a:pt x="19710" y="15483"/>
                    <a:pt x="19710" y="16258"/>
                    <a:pt x="19710" y="17032"/>
                  </a:cubicBezTo>
                  <a:cubicBezTo>
                    <a:pt x="11594" y="17032"/>
                    <a:pt x="11594" y="17032"/>
                    <a:pt x="11594" y="17032"/>
                  </a:cubicBezTo>
                  <a:cubicBezTo>
                    <a:pt x="10434" y="17032"/>
                    <a:pt x="9855" y="17806"/>
                    <a:pt x="9855" y="19354"/>
                  </a:cubicBezTo>
                  <a:cubicBezTo>
                    <a:pt x="9855" y="99096"/>
                    <a:pt x="9855" y="99096"/>
                    <a:pt x="9855" y="99096"/>
                  </a:cubicBezTo>
                  <a:lnTo>
                    <a:pt x="2898" y="99096"/>
                  </a:lnTo>
                  <a:close/>
                  <a:moveTo>
                    <a:pt x="12753" y="25548"/>
                  </a:moveTo>
                  <a:cubicBezTo>
                    <a:pt x="12753" y="20903"/>
                    <a:pt x="12753" y="20903"/>
                    <a:pt x="12753" y="20903"/>
                  </a:cubicBezTo>
                  <a:cubicBezTo>
                    <a:pt x="17971" y="20903"/>
                    <a:pt x="17971" y="20903"/>
                    <a:pt x="17971" y="20903"/>
                  </a:cubicBezTo>
                  <a:cubicBezTo>
                    <a:pt x="16811" y="23225"/>
                    <a:pt x="15072" y="25548"/>
                    <a:pt x="12753" y="25548"/>
                  </a:cubicBezTo>
                  <a:close/>
                  <a:moveTo>
                    <a:pt x="107246" y="116129"/>
                  </a:moveTo>
                  <a:cubicBezTo>
                    <a:pt x="12753" y="116129"/>
                    <a:pt x="12753" y="116129"/>
                    <a:pt x="12753" y="116129"/>
                  </a:cubicBezTo>
                  <a:cubicBezTo>
                    <a:pt x="12753" y="30193"/>
                    <a:pt x="12753" y="30193"/>
                    <a:pt x="12753" y="30193"/>
                  </a:cubicBezTo>
                  <a:cubicBezTo>
                    <a:pt x="107246" y="30193"/>
                    <a:pt x="107246" y="30193"/>
                    <a:pt x="107246" y="30193"/>
                  </a:cubicBezTo>
                  <a:lnTo>
                    <a:pt x="107246" y="116129"/>
                  </a:lnTo>
                  <a:close/>
                  <a:moveTo>
                    <a:pt x="108985" y="25548"/>
                  </a:move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08985" y="26322"/>
                    <a:pt x="108985" y="26322"/>
                    <a:pt x="108985" y="26322"/>
                  </a:cubicBezTo>
                  <a:cubicBezTo>
                    <a:pt x="19130" y="26322"/>
                    <a:pt x="19130" y="26322"/>
                    <a:pt x="19130" y="26322"/>
                  </a:cubicBezTo>
                  <a:cubicBezTo>
                    <a:pt x="21449" y="23225"/>
                    <a:pt x="22608" y="19354"/>
                    <a:pt x="22608" y="14709"/>
                  </a:cubicBezTo>
                  <a:cubicBezTo>
                    <a:pt x="22608" y="10064"/>
                    <a:pt x="21449" y="6193"/>
                    <a:pt x="19130" y="3870"/>
                  </a:cubicBezTo>
                  <a:cubicBezTo>
                    <a:pt x="108985" y="3870"/>
                    <a:pt x="108985" y="3870"/>
                    <a:pt x="108985" y="3870"/>
                  </a:cubicBezTo>
                  <a:cubicBezTo>
                    <a:pt x="113623" y="3870"/>
                    <a:pt x="117101" y="8516"/>
                    <a:pt x="117101" y="14709"/>
                  </a:cubicBezTo>
                  <a:cubicBezTo>
                    <a:pt x="117101" y="20903"/>
                    <a:pt x="113623" y="25548"/>
                    <a:pt x="108985" y="255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3517900" y="4938713"/>
              <a:ext cx="381000" cy="381000"/>
            </a:xfrm>
            <a:custGeom>
              <a:rect b="b" l="l" r="r" t="t"/>
              <a:pathLst>
                <a:path extrusionOk="0" h="120000" w="120000">
                  <a:moveTo>
                    <a:pt x="59154" y="120000"/>
                  </a:moveTo>
                  <a:cubicBezTo>
                    <a:pt x="92957" y="120000"/>
                    <a:pt x="120000" y="92957"/>
                    <a:pt x="120000" y="60845"/>
                  </a:cubicBezTo>
                  <a:cubicBezTo>
                    <a:pt x="120000" y="27042"/>
                    <a:pt x="92957" y="0"/>
                    <a:pt x="59154" y="0"/>
                  </a:cubicBezTo>
                  <a:cubicBezTo>
                    <a:pt x="27042" y="0"/>
                    <a:pt x="0" y="27042"/>
                    <a:pt x="0" y="60845"/>
                  </a:cubicBezTo>
                  <a:cubicBezTo>
                    <a:pt x="0" y="92957"/>
                    <a:pt x="27042" y="120000"/>
                    <a:pt x="59154" y="120000"/>
                  </a:cubicBezTo>
                  <a:close/>
                  <a:moveTo>
                    <a:pt x="96338" y="23661"/>
                  </a:moveTo>
                  <a:cubicBezTo>
                    <a:pt x="94647" y="27042"/>
                    <a:pt x="92957" y="33802"/>
                    <a:pt x="87887" y="35492"/>
                  </a:cubicBezTo>
                  <a:cubicBezTo>
                    <a:pt x="81126" y="35492"/>
                    <a:pt x="74366" y="37183"/>
                    <a:pt x="70985" y="40563"/>
                  </a:cubicBezTo>
                  <a:cubicBezTo>
                    <a:pt x="70985" y="38873"/>
                    <a:pt x="70985" y="38873"/>
                    <a:pt x="70985" y="38873"/>
                  </a:cubicBezTo>
                  <a:cubicBezTo>
                    <a:pt x="72676" y="23661"/>
                    <a:pt x="69295" y="20281"/>
                    <a:pt x="69295" y="20281"/>
                  </a:cubicBezTo>
                  <a:cubicBezTo>
                    <a:pt x="65915" y="18591"/>
                    <a:pt x="64225" y="18591"/>
                    <a:pt x="62535" y="20281"/>
                  </a:cubicBezTo>
                  <a:cubicBezTo>
                    <a:pt x="60845" y="20281"/>
                    <a:pt x="60845" y="20281"/>
                    <a:pt x="59154" y="20281"/>
                  </a:cubicBezTo>
                  <a:cubicBezTo>
                    <a:pt x="59154" y="20281"/>
                    <a:pt x="59154" y="18591"/>
                    <a:pt x="59154" y="18591"/>
                  </a:cubicBezTo>
                  <a:cubicBezTo>
                    <a:pt x="59154" y="16901"/>
                    <a:pt x="67605" y="13521"/>
                    <a:pt x="76056" y="11830"/>
                  </a:cubicBezTo>
                  <a:cubicBezTo>
                    <a:pt x="82816" y="13521"/>
                    <a:pt x="89577" y="18591"/>
                    <a:pt x="96338" y="23661"/>
                  </a:cubicBezTo>
                  <a:close/>
                  <a:moveTo>
                    <a:pt x="72676" y="79436"/>
                  </a:moveTo>
                  <a:cubicBezTo>
                    <a:pt x="69295" y="82816"/>
                    <a:pt x="67605" y="82816"/>
                    <a:pt x="67605" y="82816"/>
                  </a:cubicBezTo>
                  <a:cubicBezTo>
                    <a:pt x="65915" y="82816"/>
                    <a:pt x="64225" y="84507"/>
                    <a:pt x="64225" y="86197"/>
                  </a:cubicBezTo>
                  <a:cubicBezTo>
                    <a:pt x="64225" y="89577"/>
                    <a:pt x="64225" y="94647"/>
                    <a:pt x="55774" y="94647"/>
                  </a:cubicBezTo>
                  <a:cubicBezTo>
                    <a:pt x="54084" y="92957"/>
                    <a:pt x="52394" y="87887"/>
                    <a:pt x="52394" y="87887"/>
                  </a:cubicBezTo>
                  <a:cubicBezTo>
                    <a:pt x="52394" y="86197"/>
                    <a:pt x="52394" y="86197"/>
                    <a:pt x="52394" y="84507"/>
                  </a:cubicBezTo>
                  <a:cubicBezTo>
                    <a:pt x="52394" y="84507"/>
                    <a:pt x="54084" y="81126"/>
                    <a:pt x="54084" y="79436"/>
                  </a:cubicBezTo>
                  <a:cubicBezTo>
                    <a:pt x="54084" y="76056"/>
                    <a:pt x="52394" y="72676"/>
                    <a:pt x="49014" y="70985"/>
                  </a:cubicBezTo>
                  <a:cubicBezTo>
                    <a:pt x="49014" y="67605"/>
                    <a:pt x="47323" y="64225"/>
                    <a:pt x="45633" y="62535"/>
                  </a:cubicBezTo>
                  <a:cubicBezTo>
                    <a:pt x="42253" y="60845"/>
                    <a:pt x="37183" y="60845"/>
                    <a:pt x="33802" y="60845"/>
                  </a:cubicBezTo>
                  <a:cubicBezTo>
                    <a:pt x="32112" y="60845"/>
                    <a:pt x="32112" y="60845"/>
                    <a:pt x="30422" y="60845"/>
                  </a:cubicBezTo>
                  <a:cubicBezTo>
                    <a:pt x="27042" y="60845"/>
                    <a:pt x="27042" y="55774"/>
                    <a:pt x="27042" y="55774"/>
                  </a:cubicBezTo>
                  <a:cubicBezTo>
                    <a:pt x="27042" y="55774"/>
                    <a:pt x="27042" y="42253"/>
                    <a:pt x="35492" y="40563"/>
                  </a:cubicBezTo>
                  <a:cubicBezTo>
                    <a:pt x="40563" y="38873"/>
                    <a:pt x="42253" y="38873"/>
                    <a:pt x="43943" y="40563"/>
                  </a:cubicBezTo>
                  <a:cubicBezTo>
                    <a:pt x="43943" y="40563"/>
                    <a:pt x="43943" y="40563"/>
                    <a:pt x="43943" y="42253"/>
                  </a:cubicBezTo>
                  <a:cubicBezTo>
                    <a:pt x="49014" y="47323"/>
                    <a:pt x="57464" y="45633"/>
                    <a:pt x="62535" y="43943"/>
                  </a:cubicBezTo>
                  <a:cubicBezTo>
                    <a:pt x="64225" y="43943"/>
                    <a:pt x="65915" y="42253"/>
                    <a:pt x="67605" y="42253"/>
                  </a:cubicBezTo>
                  <a:cubicBezTo>
                    <a:pt x="67605" y="42253"/>
                    <a:pt x="67605" y="42253"/>
                    <a:pt x="67605" y="42253"/>
                  </a:cubicBezTo>
                  <a:cubicBezTo>
                    <a:pt x="67605" y="43943"/>
                    <a:pt x="65915" y="45633"/>
                    <a:pt x="67605" y="47323"/>
                  </a:cubicBezTo>
                  <a:cubicBezTo>
                    <a:pt x="67605" y="49014"/>
                    <a:pt x="69295" y="49014"/>
                    <a:pt x="69295" y="49014"/>
                  </a:cubicBezTo>
                  <a:cubicBezTo>
                    <a:pt x="70985" y="50704"/>
                    <a:pt x="70985" y="54084"/>
                    <a:pt x="72676" y="55774"/>
                  </a:cubicBezTo>
                  <a:cubicBezTo>
                    <a:pt x="72676" y="57464"/>
                    <a:pt x="72676" y="57464"/>
                    <a:pt x="72676" y="59154"/>
                  </a:cubicBezTo>
                  <a:cubicBezTo>
                    <a:pt x="76056" y="60845"/>
                    <a:pt x="77746" y="60845"/>
                    <a:pt x="79436" y="60845"/>
                  </a:cubicBezTo>
                  <a:cubicBezTo>
                    <a:pt x="79436" y="62535"/>
                    <a:pt x="77746" y="64225"/>
                    <a:pt x="74366" y="67605"/>
                  </a:cubicBezTo>
                  <a:cubicBezTo>
                    <a:pt x="70985" y="70985"/>
                    <a:pt x="69295" y="72676"/>
                    <a:pt x="69295" y="74366"/>
                  </a:cubicBezTo>
                  <a:cubicBezTo>
                    <a:pt x="69295" y="77746"/>
                    <a:pt x="70985" y="79436"/>
                    <a:pt x="72676" y="79436"/>
                  </a:cubicBezTo>
                  <a:close/>
                  <a:moveTo>
                    <a:pt x="57464" y="8450"/>
                  </a:moveTo>
                  <a:cubicBezTo>
                    <a:pt x="52394" y="11830"/>
                    <a:pt x="49014" y="15211"/>
                    <a:pt x="50704" y="18591"/>
                  </a:cubicBezTo>
                  <a:cubicBezTo>
                    <a:pt x="50704" y="23661"/>
                    <a:pt x="52394" y="27042"/>
                    <a:pt x="55774" y="28732"/>
                  </a:cubicBezTo>
                  <a:cubicBezTo>
                    <a:pt x="57464" y="28732"/>
                    <a:pt x="60845" y="28732"/>
                    <a:pt x="62535" y="28732"/>
                  </a:cubicBezTo>
                  <a:cubicBezTo>
                    <a:pt x="62535" y="30422"/>
                    <a:pt x="62535" y="32112"/>
                    <a:pt x="62535" y="33802"/>
                  </a:cubicBezTo>
                  <a:cubicBezTo>
                    <a:pt x="62535" y="33802"/>
                    <a:pt x="60845" y="35492"/>
                    <a:pt x="60845" y="35492"/>
                  </a:cubicBezTo>
                  <a:cubicBezTo>
                    <a:pt x="57464" y="35492"/>
                    <a:pt x="52394" y="37183"/>
                    <a:pt x="50704" y="35492"/>
                  </a:cubicBezTo>
                  <a:cubicBezTo>
                    <a:pt x="50704" y="35492"/>
                    <a:pt x="50704" y="33802"/>
                    <a:pt x="49014" y="33802"/>
                  </a:cubicBezTo>
                  <a:cubicBezTo>
                    <a:pt x="45633" y="30422"/>
                    <a:pt x="40563" y="30422"/>
                    <a:pt x="33802" y="32112"/>
                  </a:cubicBezTo>
                  <a:cubicBezTo>
                    <a:pt x="18591" y="35492"/>
                    <a:pt x="18591" y="54084"/>
                    <a:pt x="18591" y="55774"/>
                  </a:cubicBezTo>
                  <a:cubicBezTo>
                    <a:pt x="18591" y="62535"/>
                    <a:pt x="21971" y="69295"/>
                    <a:pt x="30422" y="69295"/>
                  </a:cubicBezTo>
                  <a:cubicBezTo>
                    <a:pt x="32112" y="69295"/>
                    <a:pt x="32112" y="69295"/>
                    <a:pt x="33802" y="69295"/>
                  </a:cubicBezTo>
                  <a:cubicBezTo>
                    <a:pt x="35492" y="69295"/>
                    <a:pt x="38873" y="69295"/>
                    <a:pt x="40563" y="69295"/>
                  </a:cubicBezTo>
                  <a:cubicBezTo>
                    <a:pt x="40563" y="69295"/>
                    <a:pt x="40563" y="69295"/>
                    <a:pt x="40563" y="72676"/>
                  </a:cubicBezTo>
                  <a:cubicBezTo>
                    <a:pt x="40563" y="74366"/>
                    <a:pt x="40563" y="74366"/>
                    <a:pt x="42253" y="76056"/>
                  </a:cubicBezTo>
                  <a:cubicBezTo>
                    <a:pt x="43943" y="77746"/>
                    <a:pt x="45633" y="79436"/>
                    <a:pt x="45633" y="79436"/>
                  </a:cubicBezTo>
                  <a:cubicBezTo>
                    <a:pt x="45633" y="81126"/>
                    <a:pt x="45633" y="81126"/>
                    <a:pt x="43943" y="81126"/>
                  </a:cubicBezTo>
                  <a:cubicBezTo>
                    <a:pt x="43943" y="82816"/>
                    <a:pt x="42253" y="84507"/>
                    <a:pt x="42253" y="86197"/>
                  </a:cubicBezTo>
                  <a:cubicBezTo>
                    <a:pt x="42253" y="89577"/>
                    <a:pt x="49014" y="103098"/>
                    <a:pt x="54084" y="103098"/>
                  </a:cubicBezTo>
                  <a:cubicBezTo>
                    <a:pt x="65915" y="103098"/>
                    <a:pt x="72676" y="98028"/>
                    <a:pt x="72676" y="89577"/>
                  </a:cubicBezTo>
                  <a:cubicBezTo>
                    <a:pt x="74366" y="89577"/>
                    <a:pt x="77746" y="87887"/>
                    <a:pt x="79436" y="84507"/>
                  </a:cubicBezTo>
                  <a:cubicBezTo>
                    <a:pt x="81126" y="82816"/>
                    <a:pt x="82816" y="81126"/>
                    <a:pt x="82816" y="79436"/>
                  </a:cubicBezTo>
                  <a:cubicBezTo>
                    <a:pt x="81126" y="77746"/>
                    <a:pt x="81126" y="76056"/>
                    <a:pt x="79436" y="74366"/>
                  </a:cubicBezTo>
                  <a:cubicBezTo>
                    <a:pt x="79436" y="74366"/>
                    <a:pt x="79436" y="74366"/>
                    <a:pt x="81126" y="74366"/>
                  </a:cubicBezTo>
                  <a:cubicBezTo>
                    <a:pt x="84507" y="69295"/>
                    <a:pt x="94647" y="59154"/>
                    <a:pt x="86197" y="52394"/>
                  </a:cubicBezTo>
                  <a:cubicBezTo>
                    <a:pt x="86197" y="50704"/>
                    <a:pt x="82816" y="50704"/>
                    <a:pt x="81126" y="50704"/>
                  </a:cubicBezTo>
                  <a:cubicBezTo>
                    <a:pt x="81126" y="52394"/>
                    <a:pt x="81126" y="52394"/>
                    <a:pt x="79436" y="52394"/>
                  </a:cubicBezTo>
                  <a:cubicBezTo>
                    <a:pt x="79436" y="49014"/>
                    <a:pt x="79436" y="47323"/>
                    <a:pt x="77746" y="45633"/>
                  </a:cubicBezTo>
                  <a:cubicBezTo>
                    <a:pt x="81126" y="45633"/>
                    <a:pt x="84507" y="43943"/>
                    <a:pt x="87887" y="45633"/>
                  </a:cubicBezTo>
                  <a:cubicBezTo>
                    <a:pt x="87887" y="45633"/>
                    <a:pt x="89577" y="45633"/>
                    <a:pt x="91267" y="43943"/>
                  </a:cubicBezTo>
                  <a:cubicBezTo>
                    <a:pt x="96338" y="42253"/>
                    <a:pt x="99718" y="35492"/>
                    <a:pt x="103098" y="32112"/>
                  </a:cubicBezTo>
                  <a:cubicBezTo>
                    <a:pt x="108169" y="40563"/>
                    <a:pt x="111549" y="49014"/>
                    <a:pt x="111549" y="60845"/>
                  </a:cubicBezTo>
                  <a:cubicBezTo>
                    <a:pt x="111549" y="87887"/>
                    <a:pt x="87887" y="111549"/>
                    <a:pt x="59154" y="111549"/>
                  </a:cubicBezTo>
                  <a:cubicBezTo>
                    <a:pt x="30422" y="111549"/>
                    <a:pt x="8450" y="87887"/>
                    <a:pt x="8450" y="60845"/>
                  </a:cubicBezTo>
                  <a:cubicBezTo>
                    <a:pt x="8450" y="32112"/>
                    <a:pt x="30422" y="10140"/>
                    <a:pt x="57464" y="84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3978275" y="4949825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3978275" y="5041900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3978275" y="5132388"/>
              <a:ext cx="214200" cy="27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3978275" y="5224463"/>
              <a:ext cx="214200" cy="255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4630738" y="4144963"/>
              <a:ext cx="593700" cy="1862100"/>
            </a:xfrm>
            <a:custGeom>
              <a:rect b="b" l="l" r="r" t="t"/>
              <a:pathLst>
                <a:path extrusionOk="0" h="120000" w="120000">
                  <a:moveTo>
                    <a:pt x="25945" y="43919"/>
                  </a:moveTo>
                  <a:cubicBezTo>
                    <a:pt x="25945" y="56714"/>
                    <a:pt x="25945" y="56714"/>
                    <a:pt x="25945" y="56714"/>
                  </a:cubicBezTo>
                  <a:cubicBezTo>
                    <a:pt x="12972" y="56714"/>
                    <a:pt x="12972" y="56714"/>
                    <a:pt x="12972" y="56714"/>
                  </a:cubicBezTo>
                  <a:cubicBezTo>
                    <a:pt x="11891" y="56714"/>
                    <a:pt x="10810" y="57060"/>
                    <a:pt x="10810" y="57752"/>
                  </a:cubicBezTo>
                  <a:cubicBezTo>
                    <a:pt x="10810" y="120000"/>
                    <a:pt x="10810" y="120000"/>
                    <a:pt x="10810" y="120000"/>
                  </a:cubicBezTo>
                  <a:cubicBezTo>
                    <a:pt x="16216" y="120000"/>
                    <a:pt x="16216" y="120000"/>
                    <a:pt x="16216" y="120000"/>
                  </a:cubicBezTo>
                  <a:cubicBezTo>
                    <a:pt x="16216" y="58443"/>
                    <a:pt x="16216" y="58443"/>
                    <a:pt x="16216" y="58443"/>
                  </a:cubicBezTo>
                  <a:cubicBezTo>
                    <a:pt x="114594" y="58443"/>
                    <a:pt x="114594" y="58443"/>
                    <a:pt x="114594" y="58443"/>
                  </a:cubicBezTo>
                  <a:cubicBezTo>
                    <a:pt x="114594" y="120000"/>
                    <a:pt x="114594" y="120000"/>
                    <a:pt x="114594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7752"/>
                    <a:pt x="120000" y="57752"/>
                    <a:pt x="120000" y="57752"/>
                  </a:cubicBezTo>
                  <a:cubicBezTo>
                    <a:pt x="120000" y="57060"/>
                    <a:pt x="118918" y="56714"/>
                    <a:pt x="117837" y="56714"/>
                  </a:cubicBezTo>
                  <a:cubicBezTo>
                    <a:pt x="104864" y="56714"/>
                    <a:pt x="104864" y="56714"/>
                    <a:pt x="104864" y="56714"/>
                  </a:cubicBezTo>
                  <a:cubicBezTo>
                    <a:pt x="104864" y="43919"/>
                    <a:pt x="104864" y="43919"/>
                    <a:pt x="104864" y="43919"/>
                  </a:cubicBezTo>
                  <a:cubicBezTo>
                    <a:pt x="113513" y="41498"/>
                    <a:pt x="120000" y="37694"/>
                    <a:pt x="120000" y="33544"/>
                  </a:cubicBezTo>
                  <a:cubicBezTo>
                    <a:pt x="120000" y="26282"/>
                    <a:pt x="120000" y="26282"/>
                    <a:pt x="120000" y="26282"/>
                  </a:cubicBezTo>
                  <a:cubicBezTo>
                    <a:pt x="120000" y="20403"/>
                    <a:pt x="120000" y="20403"/>
                    <a:pt x="120000" y="20403"/>
                  </a:cubicBezTo>
                  <a:cubicBezTo>
                    <a:pt x="120000" y="11757"/>
                    <a:pt x="120000" y="11757"/>
                    <a:pt x="120000" y="11757"/>
                  </a:cubicBezTo>
                  <a:cubicBezTo>
                    <a:pt x="120000" y="9337"/>
                    <a:pt x="113513" y="7262"/>
                    <a:pt x="104864" y="7262"/>
                  </a:cubicBezTo>
                  <a:cubicBezTo>
                    <a:pt x="101621" y="7262"/>
                    <a:pt x="99459" y="7608"/>
                    <a:pt x="97297" y="8299"/>
                  </a:cubicBezTo>
                  <a:cubicBezTo>
                    <a:pt x="97297" y="6916"/>
                    <a:pt x="97297" y="6916"/>
                    <a:pt x="97297" y="6916"/>
                  </a:cubicBezTo>
                  <a:cubicBezTo>
                    <a:pt x="97297" y="4495"/>
                    <a:pt x="90810" y="2420"/>
                    <a:pt x="82162" y="2420"/>
                  </a:cubicBezTo>
                  <a:cubicBezTo>
                    <a:pt x="78918" y="2420"/>
                    <a:pt x="75675" y="2766"/>
                    <a:pt x="73513" y="3458"/>
                  </a:cubicBezTo>
                  <a:cubicBezTo>
                    <a:pt x="72432" y="1383"/>
                    <a:pt x="67027" y="0"/>
                    <a:pt x="59459" y="0"/>
                  </a:cubicBezTo>
                  <a:cubicBezTo>
                    <a:pt x="52972" y="0"/>
                    <a:pt x="47567" y="1383"/>
                    <a:pt x="46486" y="3458"/>
                  </a:cubicBezTo>
                  <a:cubicBezTo>
                    <a:pt x="43243" y="2766"/>
                    <a:pt x="40000" y="2420"/>
                    <a:pt x="36756" y="2420"/>
                  </a:cubicBezTo>
                  <a:cubicBezTo>
                    <a:pt x="29189" y="2420"/>
                    <a:pt x="22702" y="4495"/>
                    <a:pt x="22702" y="6916"/>
                  </a:cubicBezTo>
                  <a:cubicBezTo>
                    <a:pt x="22702" y="28703"/>
                    <a:pt x="22702" y="28703"/>
                    <a:pt x="22702" y="28703"/>
                  </a:cubicBezTo>
                  <a:cubicBezTo>
                    <a:pt x="28108" y="28703"/>
                    <a:pt x="28108" y="28703"/>
                    <a:pt x="28108" y="28703"/>
                  </a:cubicBezTo>
                  <a:cubicBezTo>
                    <a:pt x="28108" y="6916"/>
                    <a:pt x="28108" y="6916"/>
                    <a:pt x="28108" y="6916"/>
                  </a:cubicBezTo>
                  <a:cubicBezTo>
                    <a:pt x="28108" y="5533"/>
                    <a:pt x="32432" y="4149"/>
                    <a:pt x="36756" y="4149"/>
                  </a:cubicBezTo>
                  <a:cubicBezTo>
                    <a:pt x="42162" y="4149"/>
                    <a:pt x="45405" y="5533"/>
                    <a:pt x="45405" y="6916"/>
                  </a:cubicBezTo>
                  <a:cubicBezTo>
                    <a:pt x="45405" y="14178"/>
                    <a:pt x="45405" y="14178"/>
                    <a:pt x="45405" y="14178"/>
                  </a:cubicBezTo>
                  <a:cubicBezTo>
                    <a:pt x="45405" y="19020"/>
                    <a:pt x="45405" y="19020"/>
                    <a:pt x="45405" y="19020"/>
                  </a:cubicBezTo>
                  <a:cubicBezTo>
                    <a:pt x="50810" y="19020"/>
                    <a:pt x="50810" y="19020"/>
                    <a:pt x="50810" y="19020"/>
                  </a:cubicBezTo>
                  <a:cubicBezTo>
                    <a:pt x="50810" y="14178"/>
                    <a:pt x="50810" y="14178"/>
                    <a:pt x="50810" y="14178"/>
                  </a:cubicBezTo>
                  <a:cubicBezTo>
                    <a:pt x="50810" y="6916"/>
                    <a:pt x="50810" y="6916"/>
                    <a:pt x="50810" y="6916"/>
                  </a:cubicBezTo>
                  <a:cubicBezTo>
                    <a:pt x="50810" y="4495"/>
                    <a:pt x="50810" y="4495"/>
                    <a:pt x="50810" y="4495"/>
                  </a:cubicBezTo>
                  <a:cubicBezTo>
                    <a:pt x="50810" y="3112"/>
                    <a:pt x="55135" y="1729"/>
                    <a:pt x="59459" y="1729"/>
                  </a:cubicBezTo>
                  <a:cubicBezTo>
                    <a:pt x="64864" y="1729"/>
                    <a:pt x="68108" y="3112"/>
                    <a:pt x="68108" y="4495"/>
                  </a:cubicBezTo>
                  <a:cubicBezTo>
                    <a:pt x="68108" y="6916"/>
                    <a:pt x="68108" y="6916"/>
                    <a:pt x="68108" y="6916"/>
                  </a:cubicBezTo>
                  <a:cubicBezTo>
                    <a:pt x="68108" y="14178"/>
                    <a:pt x="68108" y="14178"/>
                    <a:pt x="68108" y="14178"/>
                  </a:cubicBezTo>
                  <a:cubicBezTo>
                    <a:pt x="68108" y="19020"/>
                    <a:pt x="68108" y="19020"/>
                    <a:pt x="68108" y="19020"/>
                  </a:cubicBezTo>
                  <a:cubicBezTo>
                    <a:pt x="73513" y="19020"/>
                    <a:pt x="73513" y="19020"/>
                    <a:pt x="73513" y="19020"/>
                  </a:cubicBezTo>
                  <a:cubicBezTo>
                    <a:pt x="73513" y="14178"/>
                    <a:pt x="73513" y="14178"/>
                    <a:pt x="73513" y="14178"/>
                  </a:cubicBezTo>
                  <a:cubicBezTo>
                    <a:pt x="73513" y="6916"/>
                    <a:pt x="73513" y="6916"/>
                    <a:pt x="73513" y="6916"/>
                  </a:cubicBezTo>
                  <a:cubicBezTo>
                    <a:pt x="73513" y="5533"/>
                    <a:pt x="77837" y="4149"/>
                    <a:pt x="82162" y="4149"/>
                  </a:cubicBezTo>
                  <a:cubicBezTo>
                    <a:pt x="87567" y="4149"/>
                    <a:pt x="90810" y="5533"/>
                    <a:pt x="90810" y="6916"/>
                  </a:cubicBezTo>
                  <a:cubicBezTo>
                    <a:pt x="90810" y="11757"/>
                    <a:pt x="90810" y="11757"/>
                    <a:pt x="90810" y="11757"/>
                  </a:cubicBezTo>
                  <a:cubicBezTo>
                    <a:pt x="90810" y="19020"/>
                    <a:pt x="90810" y="19020"/>
                    <a:pt x="90810" y="19020"/>
                  </a:cubicBezTo>
                  <a:cubicBezTo>
                    <a:pt x="90810" y="21440"/>
                    <a:pt x="90810" y="21440"/>
                    <a:pt x="90810" y="21440"/>
                  </a:cubicBezTo>
                  <a:cubicBezTo>
                    <a:pt x="97297" y="21440"/>
                    <a:pt x="97297" y="21440"/>
                    <a:pt x="97297" y="21440"/>
                  </a:cubicBezTo>
                  <a:cubicBezTo>
                    <a:pt x="97297" y="19020"/>
                    <a:pt x="97297" y="19020"/>
                    <a:pt x="97297" y="19020"/>
                  </a:cubicBezTo>
                  <a:cubicBezTo>
                    <a:pt x="97297" y="11757"/>
                    <a:pt x="97297" y="11757"/>
                    <a:pt x="97297" y="11757"/>
                  </a:cubicBezTo>
                  <a:cubicBezTo>
                    <a:pt x="97297" y="10374"/>
                    <a:pt x="100540" y="8991"/>
                    <a:pt x="104864" y="8991"/>
                  </a:cubicBezTo>
                  <a:cubicBezTo>
                    <a:pt x="110270" y="8991"/>
                    <a:pt x="113513" y="10374"/>
                    <a:pt x="113513" y="11757"/>
                  </a:cubicBezTo>
                  <a:cubicBezTo>
                    <a:pt x="113513" y="20403"/>
                    <a:pt x="113513" y="20403"/>
                    <a:pt x="113513" y="20403"/>
                  </a:cubicBezTo>
                  <a:cubicBezTo>
                    <a:pt x="113513" y="26282"/>
                    <a:pt x="113513" y="26282"/>
                    <a:pt x="113513" y="26282"/>
                  </a:cubicBezTo>
                  <a:cubicBezTo>
                    <a:pt x="113513" y="33544"/>
                    <a:pt x="113513" y="33544"/>
                    <a:pt x="113513" y="33544"/>
                  </a:cubicBezTo>
                  <a:cubicBezTo>
                    <a:pt x="113513" y="37348"/>
                    <a:pt x="108108" y="40806"/>
                    <a:pt x="98378" y="42881"/>
                  </a:cubicBezTo>
                  <a:cubicBezTo>
                    <a:pt x="98378" y="43919"/>
                    <a:pt x="98378" y="43919"/>
                    <a:pt x="98378" y="43919"/>
                  </a:cubicBezTo>
                  <a:cubicBezTo>
                    <a:pt x="98378" y="44956"/>
                    <a:pt x="98378" y="44956"/>
                    <a:pt x="98378" y="44956"/>
                  </a:cubicBezTo>
                  <a:cubicBezTo>
                    <a:pt x="98378" y="56714"/>
                    <a:pt x="98378" y="56714"/>
                    <a:pt x="98378" y="56714"/>
                  </a:cubicBezTo>
                  <a:cubicBezTo>
                    <a:pt x="32432" y="56714"/>
                    <a:pt x="32432" y="56714"/>
                    <a:pt x="32432" y="56714"/>
                  </a:cubicBezTo>
                  <a:cubicBezTo>
                    <a:pt x="32432" y="44956"/>
                    <a:pt x="32432" y="44956"/>
                    <a:pt x="32432" y="44956"/>
                  </a:cubicBezTo>
                  <a:cubicBezTo>
                    <a:pt x="32432" y="44265"/>
                    <a:pt x="32432" y="44265"/>
                    <a:pt x="32432" y="44265"/>
                  </a:cubicBezTo>
                  <a:cubicBezTo>
                    <a:pt x="32432" y="42881"/>
                    <a:pt x="32432" y="42881"/>
                    <a:pt x="32432" y="42881"/>
                  </a:cubicBezTo>
                  <a:cubicBezTo>
                    <a:pt x="16216" y="39769"/>
                    <a:pt x="5405" y="34582"/>
                    <a:pt x="5405" y="31123"/>
                  </a:cubicBezTo>
                  <a:cubicBezTo>
                    <a:pt x="5405" y="22478"/>
                    <a:pt x="5405" y="22478"/>
                    <a:pt x="5405" y="22478"/>
                  </a:cubicBezTo>
                  <a:cubicBezTo>
                    <a:pt x="0" y="22478"/>
                    <a:pt x="0" y="22478"/>
                    <a:pt x="0" y="22478"/>
                  </a:cubicBezTo>
                  <a:cubicBezTo>
                    <a:pt x="0" y="31123"/>
                    <a:pt x="0" y="31123"/>
                    <a:pt x="0" y="31123"/>
                  </a:cubicBezTo>
                  <a:cubicBezTo>
                    <a:pt x="0" y="34582"/>
                    <a:pt x="10810" y="40461"/>
                    <a:pt x="25945" y="439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 txBox="1"/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6" name="Google Shape;146;p7"/>
          <p:cNvSpPr txBox="1"/>
          <p:nvPr>
            <p:ph idx="1" type="body"/>
          </p:nvPr>
        </p:nvSpPr>
        <p:spPr>
          <a:xfrm>
            <a:off x="457200" y="1661575"/>
            <a:ext cx="1656300" cy="30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7" name="Google Shape;147;p7"/>
          <p:cNvSpPr txBox="1"/>
          <p:nvPr>
            <p:ph idx="2" type="body"/>
          </p:nvPr>
        </p:nvSpPr>
        <p:spPr>
          <a:xfrm>
            <a:off x="2198350" y="1661575"/>
            <a:ext cx="1656300" cy="30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8" name="Google Shape;148;p7"/>
          <p:cNvSpPr txBox="1"/>
          <p:nvPr>
            <p:ph idx="3" type="body"/>
          </p:nvPr>
        </p:nvSpPr>
        <p:spPr>
          <a:xfrm>
            <a:off x="3939500" y="1661575"/>
            <a:ext cx="1656300" cy="30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▹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￭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⬝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9" name="Google Shape;149;p7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0" name="Google Shape;150;p7"/>
          <p:cNvGrpSpPr/>
          <p:nvPr/>
        </p:nvGrpSpPr>
        <p:grpSpPr>
          <a:xfrm>
            <a:off x="6405913" y="-12"/>
            <a:ext cx="2347900" cy="2270150"/>
            <a:chOff x="6545263" y="855663"/>
            <a:chExt cx="2347900" cy="2270150"/>
          </a:xfrm>
        </p:grpSpPr>
        <p:sp>
          <p:nvSpPr>
            <p:cNvPr id="151" name="Google Shape;151;p7"/>
            <p:cNvSpPr/>
            <p:nvPr/>
          </p:nvSpPr>
          <p:spPr>
            <a:xfrm>
              <a:off x="6913563" y="2535238"/>
              <a:ext cx="176100" cy="27000"/>
            </a:xfrm>
            <a:custGeom>
              <a:rect b="b" l="l" r="r" t="t"/>
              <a:pathLst>
                <a:path extrusionOk="0" h="120000" w="12000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72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72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6913563" y="2636838"/>
              <a:ext cx="176100" cy="27000"/>
            </a:xfrm>
            <a:custGeom>
              <a:rect b="b" l="l" r="r" t="t"/>
              <a:pathLst>
                <a:path extrusionOk="0" h="120000" w="12000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48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48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721475" y="2084388"/>
              <a:ext cx="1112700" cy="960300"/>
            </a:xfrm>
            <a:custGeom>
              <a:rect b="b" l="l" r="r" t="t"/>
              <a:pathLst>
                <a:path extrusionOk="0" h="120000" w="120000">
                  <a:moveTo>
                    <a:pt x="0" y="1340"/>
                  </a:moveTo>
                  <a:cubicBezTo>
                    <a:pt x="0" y="2011"/>
                    <a:pt x="0" y="2011"/>
                    <a:pt x="0" y="2011"/>
                  </a:cubicBezTo>
                  <a:cubicBezTo>
                    <a:pt x="0" y="2011"/>
                    <a:pt x="0" y="2681"/>
                    <a:pt x="0" y="2681"/>
                  </a:cubicBezTo>
                  <a:cubicBezTo>
                    <a:pt x="0" y="118659"/>
                    <a:pt x="0" y="118659"/>
                    <a:pt x="0" y="118659"/>
                  </a:cubicBezTo>
                  <a:cubicBezTo>
                    <a:pt x="0" y="119329"/>
                    <a:pt x="576" y="120000"/>
                    <a:pt x="1153" y="120000"/>
                  </a:cubicBezTo>
                  <a:cubicBezTo>
                    <a:pt x="118269" y="120000"/>
                    <a:pt x="118269" y="120000"/>
                    <a:pt x="118269" y="120000"/>
                  </a:cubicBezTo>
                  <a:cubicBezTo>
                    <a:pt x="118846" y="120000"/>
                    <a:pt x="120000" y="119329"/>
                    <a:pt x="120000" y="118659"/>
                  </a:cubicBezTo>
                  <a:cubicBezTo>
                    <a:pt x="120000" y="2011"/>
                    <a:pt x="120000" y="2011"/>
                    <a:pt x="120000" y="2011"/>
                  </a:cubicBezTo>
                  <a:cubicBezTo>
                    <a:pt x="120000" y="670"/>
                    <a:pt x="118846" y="0"/>
                    <a:pt x="118269" y="0"/>
                  </a:cubicBezTo>
                  <a:cubicBezTo>
                    <a:pt x="40961" y="0"/>
                    <a:pt x="40961" y="0"/>
                    <a:pt x="40961" y="0"/>
                  </a:cubicBezTo>
                  <a:cubicBezTo>
                    <a:pt x="40961" y="3351"/>
                    <a:pt x="40961" y="3351"/>
                    <a:pt x="40961" y="3351"/>
                  </a:cubicBezTo>
                  <a:cubicBezTo>
                    <a:pt x="117115" y="3351"/>
                    <a:pt x="117115" y="3351"/>
                    <a:pt x="117115" y="3351"/>
                  </a:cubicBezTo>
                  <a:cubicBezTo>
                    <a:pt x="117115" y="116648"/>
                    <a:pt x="117115" y="116648"/>
                    <a:pt x="117115" y="116648"/>
                  </a:cubicBezTo>
                  <a:cubicBezTo>
                    <a:pt x="2884" y="116648"/>
                    <a:pt x="2884" y="116648"/>
                    <a:pt x="2884" y="116648"/>
                  </a:cubicBezTo>
                  <a:cubicBezTo>
                    <a:pt x="2884" y="3351"/>
                    <a:pt x="2884" y="3351"/>
                    <a:pt x="2884" y="3351"/>
                  </a:cubicBezTo>
                  <a:cubicBezTo>
                    <a:pt x="24230" y="3351"/>
                    <a:pt x="24230" y="3351"/>
                    <a:pt x="24230" y="3351"/>
                  </a:cubicBezTo>
                  <a:cubicBezTo>
                    <a:pt x="24230" y="0"/>
                    <a:pt x="24230" y="0"/>
                    <a:pt x="24230" y="0"/>
                  </a:cubicBezTo>
                  <a:cubicBezTo>
                    <a:pt x="1730" y="0"/>
                    <a:pt x="1730" y="0"/>
                    <a:pt x="1730" y="0"/>
                  </a:cubicBezTo>
                  <a:cubicBezTo>
                    <a:pt x="1153" y="0"/>
                    <a:pt x="576" y="670"/>
                    <a:pt x="0" y="1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913563" y="2740025"/>
              <a:ext cx="176100" cy="27000"/>
            </a:xfrm>
            <a:custGeom>
              <a:rect b="b" l="l" r="r" t="t"/>
              <a:pathLst>
                <a:path extrusionOk="0" h="120000" w="120000">
                  <a:moveTo>
                    <a:pt x="112727" y="0"/>
                  </a:moveTo>
                  <a:cubicBezTo>
                    <a:pt x="7272" y="0"/>
                    <a:pt x="7272" y="0"/>
                    <a:pt x="7272" y="0"/>
                  </a:cubicBezTo>
                  <a:cubicBezTo>
                    <a:pt x="3636" y="0"/>
                    <a:pt x="0" y="24000"/>
                    <a:pt x="0" y="72000"/>
                  </a:cubicBezTo>
                  <a:cubicBezTo>
                    <a:pt x="0" y="96000"/>
                    <a:pt x="3636" y="120000"/>
                    <a:pt x="7272" y="120000"/>
                  </a:cubicBezTo>
                  <a:cubicBezTo>
                    <a:pt x="112727" y="120000"/>
                    <a:pt x="112727" y="120000"/>
                    <a:pt x="112727" y="120000"/>
                  </a:cubicBezTo>
                  <a:cubicBezTo>
                    <a:pt x="116363" y="120000"/>
                    <a:pt x="120000" y="96000"/>
                    <a:pt x="120000" y="72000"/>
                  </a:cubicBezTo>
                  <a:cubicBezTo>
                    <a:pt x="120000" y="24000"/>
                    <a:pt x="116363" y="0"/>
                    <a:pt x="1127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7854950" y="2519363"/>
              <a:ext cx="96900" cy="96900"/>
            </a:xfrm>
            <a:custGeom>
              <a:rect b="b" l="l" r="r" t="t"/>
              <a:pathLst>
                <a:path extrusionOk="0" h="120000" w="120000">
                  <a:moveTo>
                    <a:pt x="120000" y="60000"/>
                  </a:moveTo>
                  <a:cubicBezTo>
                    <a:pt x="120000" y="26666"/>
                    <a:pt x="93333" y="0"/>
                    <a:pt x="60000" y="0"/>
                  </a:cubicBezTo>
                  <a:cubicBezTo>
                    <a:pt x="26666" y="0"/>
                    <a:pt x="0" y="26666"/>
                    <a:pt x="0" y="60000"/>
                  </a:cubicBezTo>
                  <a:cubicBezTo>
                    <a:pt x="0" y="93333"/>
                    <a:pt x="26666" y="120000"/>
                    <a:pt x="60000" y="120000"/>
                  </a:cubicBezTo>
                  <a:cubicBezTo>
                    <a:pt x="93333" y="120000"/>
                    <a:pt x="120000" y="93333"/>
                    <a:pt x="120000" y="60000"/>
                  </a:cubicBezTo>
                  <a:close/>
                  <a:moveTo>
                    <a:pt x="33333" y="60000"/>
                  </a:moveTo>
                  <a:cubicBezTo>
                    <a:pt x="33333" y="46666"/>
                    <a:pt x="46666" y="33333"/>
                    <a:pt x="60000" y="33333"/>
                  </a:cubicBezTo>
                  <a:cubicBezTo>
                    <a:pt x="80000" y="33333"/>
                    <a:pt x="86666" y="46666"/>
                    <a:pt x="86666" y="60000"/>
                  </a:cubicBezTo>
                  <a:cubicBezTo>
                    <a:pt x="86666" y="73333"/>
                    <a:pt x="80000" y="86666"/>
                    <a:pt x="60000" y="86666"/>
                  </a:cubicBezTo>
                  <a:cubicBezTo>
                    <a:pt x="46666" y="86666"/>
                    <a:pt x="33333" y="73333"/>
                    <a:pt x="33333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635750" y="2417763"/>
              <a:ext cx="27000" cy="300000"/>
            </a:xfrm>
            <a:custGeom>
              <a:rect b="b" l="l" r="r" t="t"/>
              <a:pathLst>
                <a:path extrusionOk="0" h="120000" w="120000">
                  <a:moveTo>
                    <a:pt x="0" y="6428"/>
                  </a:moveTo>
                  <a:cubicBezTo>
                    <a:pt x="0" y="113571"/>
                    <a:pt x="0" y="113571"/>
                    <a:pt x="0" y="113571"/>
                  </a:cubicBezTo>
                  <a:cubicBezTo>
                    <a:pt x="0" y="115714"/>
                    <a:pt x="24000" y="119999"/>
                    <a:pt x="48000" y="119999"/>
                  </a:cubicBezTo>
                  <a:cubicBezTo>
                    <a:pt x="72000" y="119999"/>
                    <a:pt x="120000" y="115714"/>
                    <a:pt x="120000" y="113571"/>
                  </a:cubicBezTo>
                  <a:cubicBezTo>
                    <a:pt x="120000" y="6428"/>
                    <a:pt x="120000" y="6428"/>
                    <a:pt x="120000" y="6428"/>
                  </a:cubicBezTo>
                  <a:cubicBezTo>
                    <a:pt x="120000" y="2142"/>
                    <a:pt x="72000" y="0"/>
                    <a:pt x="48000" y="0"/>
                  </a:cubicBezTo>
                  <a:cubicBezTo>
                    <a:pt x="24000" y="0"/>
                    <a:pt x="0" y="2142"/>
                    <a:pt x="0" y="6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7218363" y="2325688"/>
              <a:ext cx="444600" cy="441300"/>
            </a:xfrm>
            <a:custGeom>
              <a:rect b="b" l="l" r="r" t="t"/>
              <a:pathLst>
                <a:path extrusionOk="0" h="120000" w="120000">
                  <a:moveTo>
                    <a:pt x="89638" y="112682"/>
                  </a:move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89638" y="112682"/>
                    <a:pt x="89638" y="112682"/>
                    <a:pt x="89638" y="112682"/>
                  </a:cubicBezTo>
                  <a:cubicBezTo>
                    <a:pt x="106987" y="100975"/>
                    <a:pt x="119999" y="81951"/>
                    <a:pt x="119999" y="60000"/>
                  </a:cubicBezTo>
                  <a:cubicBezTo>
                    <a:pt x="119999" y="26341"/>
                    <a:pt x="92530" y="0"/>
                    <a:pt x="59277" y="0"/>
                  </a:cubicBezTo>
                  <a:cubicBezTo>
                    <a:pt x="56385" y="0"/>
                    <a:pt x="53493" y="0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50602" y="1463"/>
                    <a:pt x="50602" y="1463"/>
                    <a:pt x="50602" y="1463"/>
                  </a:cubicBezTo>
                  <a:cubicBezTo>
                    <a:pt x="21686" y="5853"/>
                    <a:pt x="0" y="30731"/>
                    <a:pt x="0" y="60000"/>
                  </a:cubicBezTo>
                  <a:cubicBezTo>
                    <a:pt x="0" y="93658"/>
                    <a:pt x="27469" y="120000"/>
                    <a:pt x="59277" y="120000"/>
                  </a:cubicBezTo>
                  <a:cubicBezTo>
                    <a:pt x="70843" y="120000"/>
                    <a:pt x="80963" y="117073"/>
                    <a:pt x="89638" y="112682"/>
                  </a:cubicBezTo>
                  <a:close/>
                  <a:moveTo>
                    <a:pt x="59277" y="7317"/>
                  </a:moveTo>
                  <a:cubicBezTo>
                    <a:pt x="88192" y="7317"/>
                    <a:pt x="112771" y="30731"/>
                    <a:pt x="112771" y="60000"/>
                  </a:cubicBezTo>
                  <a:cubicBezTo>
                    <a:pt x="112771" y="79024"/>
                    <a:pt x="102650" y="95121"/>
                    <a:pt x="88192" y="103902"/>
                  </a:cubicBezTo>
                  <a:cubicBezTo>
                    <a:pt x="63614" y="58536"/>
                    <a:pt x="63614" y="58536"/>
                    <a:pt x="63614" y="58536"/>
                  </a:cubicBezTo>
                  <a:cubicBezTo>
                    <a:pt x="54939" y="7317"/>
                    <a:pt x="54939" y="7317"/>
                    <a:pt x="54939" y="7317"/>
                  </a:cubicBezTo>
                  <a:cubicBezTo>
                    <a:pt x="56385" y="7317"/>
                    <a:pt x="57831" y="7317"/>
                    <a:pt x="59277" y="7317"/>
                  </a:cubicBezTo>
                  <a:close/>
                  <a:moveTo>
                    <a:pt x="47710" y="8780"/>
                  </a:moveTo>
                  <a:cubicBezTo>
                    <a:pt x="56385" y="57073"/>
                    <a:pt x="56385" y="57073"/>
                    <a:pt x="56385" y="57073"/>
                  </a:cubicBezTo>
                  <a:cubicBezTo>
                    <a:pt x="7228" y="57073"/>
                    <a:pt x="7228" y="57073"/>
                    <a:pt x="7228" y="57073"/>
                  </a:cubicBezTo>
                  <a:cubicBezTo>
                    <a:pt x="10120" y="33658"/>
                    <a:pt x="26024" y="14634"/>
                    <a:pt x="47710" y="8780"/>
                  </a:cubicBezTo>
                  <a:close/>
                  <a:moveTo>
                    <a:pt x="7228" y="64390"/>
                  </a:moveTo>
                  <a:cubicBezTo>
                    <a:pt x="57831" y="64390"/>
                    <a:pt x="57831" y="64390"/>
                    <a:pt x="57831" y="64390"/>
                  </a:cubicBezTo>
                  <a:cubicBezTo>
                    <a:pt x="82409" y="108292"/>
                    <a:pt x="82409" y="108292"/>
                    <a:pt x="82409" y="108292"/>
                  </a:cubicBezTo>
                  <a:cubicBezTo>
                    <a:pt x="75180" y="111219"/>
                    <a:pt x="67951" y="112682"/>
                    <a:pt x="59277" y="112682"/>
                  </a:cubicBezTo>
                  <a:cubicBezTo>
                    <a:pt x="31807" y="112682"/>
                    <a:pt x="10120" y="90731"/>
                    <a:pt x="7228" y="643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6550025" y="2005013"/>
              <a:ext cx="1465200" cy="1120800"/>
            </a:xfrm>
            <a:custGeom>
              <a:rect b="b" l="l" r="r" t="t"/>
              <a:pathLst>
                <a:path extrusionOk="0" h="120000" w="120000">
                  <a:moveTo>
                    <a:pt x="110364" y="0"/>
                  </a:moveTo>
                  <a:cubicBezTo>
                    <a:pt x="45109" y="0"/>
                    <a:pt x="45109" y="0"/>
                    <a:pt x="45109" y="0"/>
                  </a:cubicBezTo>
                  <a:cubicBezTo>
                    <a:pt x="45109" y="2870"/>
                    <a:pt x="45109" y="2870"/>
                    <a:pt x="45109" y="2870"/>
                  </a:cubicBezTo>
                  <a:cubicBezTo>
                    <a:pt x="110364" y="2870"/>
                    <a:pt x="110364" y="2870"/>
                    <a:pt x="110364" y="2870"/>
                  </a:cubicBezTo>
                  <a:cubicBezTo>
                    <a:pt x="114306" y="2870"/>
                    <a:pt x="117810" y="7464"/>
                    <a:pt x="117810" y="12631"/>
                  </a:cubicBezTo>
                  <a:cubicBezTo>
                    <a:pt x="117810" y="107942"/>
                    <a:pt x="117810" y="107942"/>
                    <a:pt x="117810" y="107942"/>
                  </a:cubicBezTo>
                  <a:cubicBezTo>
                    <a:pt x="117810" y="113110"/>
                    <a:pt x="114306" y="117129"/>
                    <a:pt x="110364" y="117129"/>
                  </a:cubicBezTo>
                  <a:cubicBezTo>
                    <a:pt x="9635" y="117129"/>
                    <a:pt x="9635" y="117129"/>
                    <a:pt x="9635" y="117129"/>
                  </a:cubicBezTo>
                  <a:cubicBezTo>
                    <a:pt x="5693" y="117129"/>
                    <a:pt x="2189" y="113110"/>
                    <a:pt x="2189" y="107942"/>
                  </a:cubicBezTo>
                  <a:cubicBezTo>
                    <a:pt x="2627" y="12631"/>
                    <a:pt x="2627" y="12631"/>
                    <a:pt x="2627" y="12631"/>
                  </a:cubicBezTo>
                  <a:cubicBezTo>
                    <a:pt x="2627" y="7464"/>
                    <a:pt x="5693" y="2870"/>
                    <a:pt x="9635" y="2870"/>
                  </a:cubicBezTo>
                  <a:cubicBezTo>
                    <a:pt x="24525" y="2870"/>
                    <a:pt x="24525" y="2870"/>
                    <a:pt x="24525" y="2870"/>
                  </a:cubicBezTo>
                  <a:cubicBezTo>
                    <a:pt x="23649" y="2296"/>
                    <a:pt x="22773" y="1722"/>
                    <a:pt x="22335" y="0"/>
                  </a:cubicBezTo>
                  <a:cubicBezTo>
                    <a:pt x="9635" y="0"/>
                    <a:pt x="9635" y="0"/>
                    <a:pt x="9635" y="0"/>
                  </a:cubicBezTo>
                  <a:cubicBezTo>
                    <a:pt x="4379" y="0"/>
                    <a:pt x="437" y="5741"/>
                    <a:pt x="437" y="12631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07942"/>
                    <a:pt x="0" y="107942"/>
                    <a:pt x="0" y="107942"/>
                  </a:cubicBezTo>
                  <a:cubicBezTo>
                    <a:pt x="0" y="114832"/>
                    <a:pt x="4379" y="119999"/>
                    <a:pt x="9635" y="119999"/>
                  </a:cubicBezTo>
                  <a:cubicBezTo>
                    <a:pt x="110364" y="119999"/>
                    <a:pt x="110364" y="119999"/>
                    <a:pt x="110364" y="119999"/>
                  </a:cubicBezTo>
                  <a:cubicBezTo>
                    <a:pt x="115620" y="119999"/>
                    <a:pt x="120000" y="114832"/>
                    <a:pt x="120000" y="107942"/>
                  </a:cubicBezTo>
                  <a:cubicBezTo>
                    <a:pt x="120000" y="12631"/>
                    <a:pt x="120000" y="12631"/>
                    <a:pt x="120000" y="12631"/>
                  </a:cubicBezTo>
                  <a:cubicBezTo>
                    <a:pt x="120000" y="5741"/>
                    <a:pt x="115620" y="0"/>
                    <a:pt x="110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8234363" y="2009775"/>
              <a:ext cx="658800" cy="547800"/>
            </a:xfrm>
            <a:custGeom>
              <a:rect b="b" l="l" r="r" t="t"/>
              <a:pathLst>
                <a:path extrusionOk="0" h="120000" w="120000">
                  <a:moveTo>
                    <a:pt x="120000" y="65882"/>
                  </a:moveTo>
                  <a:cubicBezTo>
                    <a:pt x="120000" y="45882"/>
                    <a:pt x="106341" y="29411"/>
                    <a:pt x="89756" y="27058"/>
                  </a:cubicBezTo>
                  <a:cubicBezTo>
                    <a:pt x="89756" y="27058"/>
                    <a:pt x="89756" y="27058"/>
                    <a:pt x="89756" y="27058"/>
                  </a:cubicBezTo>
                  <a:cubicBezTo>
                    <a:pt x="89756" y="11764"/>
                    <a:pt x="80000" y="0"/>
                    <a:pt x="67317" y="0"/>
                  </a:cubicBezTo>
                  <a:cubicBezTo>
                    <a:pt x="22439" y="0"/>
                    <a:pt x="22439" y="0"/>
                    <a:pt x="22439" y="0"/>
                  </a:cubicBezTo>
                  <a:cubicBezTo>
                    <a:pt x="10731" y="0"/>
                    <a:pt x="0" y="11764"/>
                    <a:pt x="0" y="27058"/>
                  </a:cubicBezTo>
                  <a:cubicBezTo>
                    <a:pt x="0" y="117647"/>
                    <a:pt x="0" y="117647"/>
                    <a:pt x="0" y="117647"/>
                  </a:cubicBezTo>
                  <a:cubicBezTo>
                    <a:pt x="0" y="118823"/>
                    <a:pt x="975" y="120000"/>
                    <a:pt x="2926" y="120000"/>
                  </a:cubicBezTo>
                  <a:cubicBezTo>
                    <a:pt x="87804" y="120000"/>
                    <a:pt x="87804" y="120000"/>
                    <a:pt x="87804" y="120000"/>
                  </a:cubicBezTo>
                  <a:cubicBezTo>
                    <a:pt x="88780" y="120000"/>
                    <a:pt x="89756" y="118823"/>
                    <a:pt x="89756" y="117647"/>
                  </a:cubicBezTo>
                  <a:cubicBezTo>
                    <a:pt x="89756" y="104705"/>
                    <a:pt x="89756" y="104705"/>
                    <a:pt x="89756" y="104705"/>
                  </a:cubicBezTo>
                  <a:cubicBezTo>
                    <a:pt x="106341" y="103529"/>
                    <a:pt x="120000" y="87058"/>
                    <a:pt x="120000" y="65882"/>
                  </a:cubicBezTo>
                  <a:close/>
                  <a:moveTo>
                    <a:pt x="89756" y="48235"/>
                  </a:moveTo>
                  <a:cubicBezTo>
                    <a:pt x="96585" y="49411"/>
                    <a:pt x="102439" y="57647"/>
                    <a:pt x="102439" y="65882"/>
                  </a:cubicBezTo>
                  <a:cubicBezTo>
                    <a:pt x="102439" y="75294"/>
                    <a:pt x="96585" y="82352"/>
                    <a:pt x="89756" y="84705"/>
                  </a:cubicBezTo>
                  <a:lnTo>
                    <a:pt x="89756" y="48235"/>
                  </a:lnTo>
                  <a:close/>
                  <a:moveTo>
                    <a:pt x="22439" y="5882"/>
                  </a:moveTo>
                  <a:cubicBezTo>
                    <a:pt x="67317" y="5882"/>
                    <a:pt x="67317" y="5882"/>
                    <a:pt x="67317" y="5882"/>
                  </a:cubicBezTo>
                  <a:cubicBezTo>
                    <a:pt x="77073" y="5882"/>
                    <a:pt x="84878" y="15294"/>
                    <a:pt x="84878" y="27058"/>
                  </a:cubicBezTo>
                  <a:cubicBezTo>
                    <a:pt x="84878" y="114117"/>
                    <a:pt x="84878" y="114117"/>
                    <a:pt x="84878" y="114117"/>
                  </a:cubicBezTo>
                  <a:cubicBezTo>
                    <a:pt x="4878" y="114117"/>
                    <a:pt x="4878" y="114117"/>
                    <a:pt x="4878" y="114117"/>
                  </a:cubicBezTo>
                  <a:cubicBezTo>
                    <a:pt x="4878" y="27058"/>
                    <a:pt x="4878" y="27058"/>
                    <a:pt x="4878" y="27058"/>
                  </a:cubicBezTo>
                  <a:cubicBezTo>
                    <a:pt x="4878" y="15294"/>
                    <a:pt x="12682" y="5882"/>
                    <a:pt x="22439" y="5882"/>
                  </a:cubicBezTo>
                  <a:close/>
                  <a:moveTo>
                    <a:pt x="89756" y="98823"/>
                  </a:moveTo>
                  <a:cubicBezTo>
                    <a:pt x="89756" y="90588"/>
                    <a:pt x="89756" y="90588"/>
                    <a:pt x="89756" y="90588"/>
                  </a:cubicBezTo>
                  <a:cubicBezTo>
                    <a:pt x="99512" y="88235"/>
                    <a:pt x="107317" y="78823"/>
                    <a:pt x="107317" y="65882"/>
                  </a:cubicBezTo>
                  <a:cubicBezTo>
                    <a:pt x="107317" y="54117"/>
                    <a:pt x="99512" y="43529"/>
                    <a:pt x="89756" y="42352"/>
                  </a:cubicBezTo>
                  <a:cubicBezTo>
                    <a:pt x="89756" y="32941"/>
                    <a:pt x="89756" y="32941"/>
                    <a:pt x="89756" y="32941"/>
                  </a:cubicBezTo>
                  <a:cubicBezTo>
                    <a:pt x="104390" y="35294"/>
                    <a:pt x="115121" y="49411"/>
                    <a:pt x="115121" y="65882"/>
                  </a:cubicBezTo>
                  <a:cubicBezTo>
                    <a:pt x="115121" y="83529"/>
                    <a:pt x="104390" y="97647"/>
                    <a:pt x="89756" y="988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8320088" y="2133600"/>
              <a:ext cx="27000" cy="327000"/>
            </a:xfrm>
            <a:custGeom>
              <a:rect b="b" l="l" r="r" t="t"/>
              <a:pathLst>
                <a:path extrusionOk="0" h="120000" w="120000">
                  <a:moveTo>
                    <a:pt x="48000" y="120000"/>
                  </a:moveTo>
                  <a:cubicBezTo>
                    <a:pt x="72000" y="120000"/>
                    <a:pt x="120000" y="118032"/>
                    <a:pt x="120000" y="116065"/>
                  </a:cubicBezTo>
                  <a:cubicBezTo>
                    <a:pt x="120000" y="5901"/>
                    <a:pt x="120000" y="5901"/>
                    <a:pt x="120000" y="5901"/>
                  </a:cubicBezTo>
                  <a:cubicBezTo>
                    <a:pt x="120000" y="1967"/>
                    <a:pt x="72000" y="0"/>
                    <a:pt x="48000" y="0"/>
                  </a:cubicBezTo>
                  <a:cubicBezTo>
                    <a:pt x="24000" y="0"/>
                    <a:pt x="0" y="1967"/>
                    <a:pt x="0" y="5901"/>
                  </a:cubicBezTo>
                  <a:cubicBezTo>
                    <a:pt x="0" y="116065"/>
                    <a:pt x="0" y="116065"/>
                    <a:pt x="0" y="116065"/>
                  </a:cubicBezTo>
                  <a:cubicBezTo>
                    <a:pt x="0" y="118032"/>
                    <a:pt x="24000" y="120000"/>
                    <a:pt x="48000" y="12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8389938" y="2620963"/>
              <a:ext cx="81000" cy="430200"/>
            </a:xfrm>
            <a:custGeom>
              <a:rect b="b" l="l" r="r" t="t"/>
              <a:pathLst>
                <a:path extrusionOk="0" h="120000" w="120000">
                  <a:moveTo>
                    <a:pt x="80000" y="19500"/>
                  </a:moveTo>
                  <a:cubicBezTo>
                    <a:pt x="96000" y="16500"/>
                    <a:pt x="120000" y="12000"/>
                    <a:pt x="120000" y="3000"/>
                  </a:cubicBezTo>
                  <a:cubicBezTo>
                    <a:pt x="120000" y="1500"/>
                    <a:pt x="112000" y="0"/>
                    <a:pt x="104000" y="0"/>
                  </a:cubicBezTo>
                  <a:cubicBezTo>
                    <a:pt x="96000" y="0"/>
                    <a:pt x="80000" y="1500"/>
                    <a:pt x="80000" y="3000"/>
                  </a:cubicBezTo>
                  <a:cubicBezTo>
                    <a:pt x="80000" y="9000"/>
                    <a:pt x="72000" y="10500"/>
                    <a:pt x="48000" y="15000"/>
                  </a:cubicBezTo>
                  <a:cubicBezTo>
                    <a:pt x="32000" y="18000"/>
                    <a:pt x="0" y="22500"/>
                    <a:pt x="0" y="31500"/>
                  </a:cubicBezTo>
                  <a:cubicBezTo>
                    <a:pt x="0" y="40500"/>
                    <a:pt x="32000" y="45000"/>
                    <a:pt x="48000" y="48000"/>
                  </a:cubicBezTo>
                  <a:cubicBezTo>
                    <a:pt x="72000" y="51000"/>
                    <a:pt x="80000" y="54000"/>
                    <a:pt x="80000" y="60000"/>
                  </a:cubicBezTo>
                  <a:cubicBezTo>
                    <a:pt x="80000" y="64500"/>
                    <a:pt x="72000" y="67500"/>
                    <a:pt x="48000" y="70500"/>
                  </a:cubicBezTo>
                  <a:cubicBezTo>
                    <a:pt x="32000" y="75000"/>
                    <a:pt x="0" y="79500"/>
                    <a:pt x="0" y="87000"/>
                  </a:cubicBezTo>
                  <a:cubicBezTo>
                    <a:pt x="0" y="96000"/>
                    <a:pt x="32000" y="100500"/>
                    <a:pt x="48000" y="105000"/>
                  </a:cubicBezTo>
                  <a:cubicBezTo>
                    <a:pt x="72000" y="108000"/>
                    <a:pt x="80000" y="111000"/>
                    <a:pt x="80000" y="115500"/>
                  </a:cubicBezTo>
                  <a:cubicBezTo>
                    <a:pt x="80000" y="118500"/>
                    <a:pt x="96000" y="120000"/>
                    <a:pt x="104000" y="120000"/>
                  </a:cubicBezTo>
                  <a:cubicBezTo>
                    <a:pt x="112000" y="120000"/>
                    <a:pt x="120000" y="118500"/>
                    <a:pt x="120000" y="115500"/>
                  </a:cubicBezTo>
                  <a:cubicBezTo>
                    <a:pt x="120000" y="106500"/>
                    <a:pt x="96000" y="102000"/>
                    <a:pt x="80000" y="99000"/>
                  </a:cubicBezTo>
                  <a:cubicBezTo>
                    <a:pt x="56000" y="96000"/>
                    <a:pt x="40000" y="93000"/>
                    <a:pt x="40000" y="87000"/>
                  </a:cubicBezTo>
                  <a:cubicBezTo>
                    <a:pt x="40000" y="82500"/>
                    <a:pt x="56000" y="79500"/>
                    <a:pt x="80000" y="76500"/>
                  </a:cubicBezTo>
                  <a:cubicBezTo>
                    <a:pt x="96000" y="72000"/>
                    <a:pt x="120000" y="67500"/>
                    <a:pt x="120000" y="60000"/>
                  </a:cubicBezTo>
                  <a:cubicBezTo>
                    <a:pt x="120000" y="51000"/>
                    <a:pt x="96000" y="46500"/>
                    <a:pt x="80000" y="42000"/>
                  </a:cubicBezTo>
                  <a:cubicBezTo>
                    <a:pt x="56000" y="39000"/>
                    <a:pt x="40000" y="36000"/>
                    <a:pt x="40000" y="31500"/>
                  </a:cubicBezTo>
                  <a:cubicBezTo>
                    <a:pt x="40000" y="25500"/>
                    <a:pt x="56000" y="24000"/>
                    <a:pt x="80000" y="19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8518525" y="2620963"/>
              <a:ext cx="58800" cy="258900"/>
            </a:xfrm>
            <a:custGeom>
              <a:rect b="b" l="l" r="r" t="t"/>
              <a:pathLst>
                <a:path extrusionOk="0" h="120000" w="120000">
                  <a:moveTo>
                    <a:pt x="120000" y="5000"/>
                  </a:moveTo>
                  <a:cubicBezTo>
                    <a:pt x="120000" y="2500"/>
                    <a:pt x="109090" y="0"/>
                    <a:pt x="98181" y="0"/>
                  </a:cubicBezTo>
                  <a:cubicBezTo>
                    <a:pt x="87272" y="0"/>
                    <a:pt x="65454" y="2500"/>
                    <a:pt x="65454" y="5000"/>
                  </a:cubicBezTo>
                  <a:cubicBezTo>
                    <a:pt x="65454" y="12500"/>
                    <a:pt x="54545" y="15000"/>
                    <a:pt x="43636" y="20000"/>
                  </a:cubicBezTo>
                  <a:cubicBezTo>
                    <a:pt x="21818" y="25000"/>
                    <a:pt x="0" y="30000"/>
                    <a:pt x="0" y="42500"/>
                  </a:cubicBezTo>
                  <a:cubicBezTo>
                    <a:pt x="0" y="52500"/>
                    <a:pt x="21818" y="60000"/>
                    <a:pt x="43636" y="62500"/>
                  </a:cubicBezTo>
                  <a:cubicBezTo>
                    <a:pt x="54545" y="67500"/>
                    <a:pt x="65454" y="70000"/>
                    <a:pt x="65454" y="77500"/>
                  </a:cubicBezTo>
                  <a:cubicBezTo>
                    <a:pt x="65454" y="85000"/>
                    <a:pt x="54545" y="87500"/>
                    <a:pt x="43636" y="92500"/>
                  </a:cubicBezTo>
                  <a:cubicBezTo>
                    <a:pt x="21818" y="95000"/>
                    <a:pt x="0" y="102500"/>
                    <a:pt x="0" y="112500"/>
                  </a:cubicBezTo>
                  <a:cubicBezTo>
                    <a:pt x="0" y="117500"/>
                    <a:pt x="10909" y="120000"/>
                    <a:pt x="21818" y="120000"/>
                  </a:cubicBezTo>
                  <a:cubicBezTo>
                    <a:pt x="43636" y="120000"/>
                    <a:pt x="54545" y="117500"/>
                    <a:pt x="54545" y="112500"/>
                  </a:cubicBezTo>
                  <a:cubicBezTo>
                    <a:pt x="54545" y="107500"/>
                    <a:pt x="65454" y="105000"/>
                    <a:pt x="76363" y="100000"/>
                  </a:cubicBezTo>
                  <a:cubicBezTo>
                    <a:pt x="98181" y="95000"/>
                    <a:pt x="120000" y="90000"/>
                    <a:pt x="120000" y="77500"/>
                  </a:cubicBezTo>
                  <a:cubicBezTo>
                    <a:pt x="120000" y="65000"/>
                    <a:pt x="98181" y="60000"/>
                    <a:pt x="76363" y="55000"/>
                  </a:cubicBezTo>
                  <a:cubicBezTo>
                    <a:pt x="65454" y="50000"/>
                    <a:pt x="54545" y="47500"/>
                    <a:pt x="54545" y="42500"/>
                  </a:cubicBezTo>
                  <a:cubicBezTo>
                    <a:pt x="54545" y="35000"/>
                    <a:pt x="65454" y="32500"/>
                    <a:pt x="76363" y="27500"/>
                  </a:cubicBezTo>
                  <a:cubicBezTo>
                    <a:pt x="98181" y="22500"/>
                    <a:pt x="120000" y="17500"/>
                    <a:pt x="120000" y="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6545263" y="855663"/>
              <a:ext cx="765300" cy="1444500"/>
            </a:xfrm>
            <a:custGeom>
              <a:rect b="b" l="l" r="r" t="t"/>
              <a:pathLst>
                <a:path extrusionOk="0" h="120000" w="120000">
                  <a:moveTo>
                    <a:pt x="83076" y="44609"/>
                  </a:moveTo>
                  <a:cubicBezTo>
                    <a:pt x="91468" y="44609"/>
                    <a:pt x="91468" y="44609"/>
                    <a:pt x="91468" y="44609"/>
                  </a:cubicBezTo>
                  <a:cubicBezTo>
                    <a:pt x="93146" y="44609"/>
                    <a:pt x="93986" y="44163"/>
                    <a:pt x="93986" y="43271"/>
                  </a:cubicBezTo>
                  <a:cubicBezTo>
                    <a:pt x="93986" y="0"/>
                    <a:pt x="93986" y="0"/>
                    <a:pt x="93986" y="0"/>
                  </a:cubicBezTo>
                  <a:cubicBezTo>
                    <a:pt x="89790" y="0"/>
                    <a:pt x="89790" y="0"/>
                    <a:pt x="89790" y="0"/>
                  </a:cubicBezTo>
                  <a:cubicBezTo>
                    <a:pt x="89790" y="42379"/>
                    <a:pt x="89790" y="42379"/>
                    <a:pt x="89790" y="42379"/>
                  </a:cubicBezTo>
                  <a:cubicBezTo>
                    <a:pt x="79720" y="42379"/>
                    <a:pt x="79720" y="42379"/>
                    <a:pt x="79720" y="42379"/>
                  </a:cubicBezTo>
                  <a:cubicBezTo>
                    <a:pt x="78881" y="42379"/>
                    <a:pt x="78881" y="42379"/>
                    <a:pt x="78881" y="42379"/>
                  </a:cubicBezTo>
                  <a:cubicBezTo>
                    <a:pt x="17622" y="42379"/>
                    <a:pt x="17622" y="42379"/>
                    <a:pt x="17622" y="42379"/>
                  </a:cubicBezTo>
                  <a:cubicBezTo>
                    <a:pt x="17622" y="42379"/>
                    <a:pt x="16783" y="42379"/>
                    <a:pt x="16783" y="42379"/>
                  </a:cubicBezTo>
                  <a:cubicBezTo>
                    <a:pt x="4195" y="42379"/>
                    <a:pt x="4195" y="42379"/>
                    <a:pt x="4195" y="42379"/>
                  </a:cubicBezTo>
                  <a:cubicBezTo>
                    <a:pt x="4195" y="0"/>
                    <a:pt x="4195" y="0"/>
                    <a:pt x="41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71"/>
                    <a:pt x="0" y="43271"/>
                    <a:pt x="0" y="43271"/>
                  </a:cubicBezTo>
                  <a:cubicBezTo>
                    <a:pt x="0" y="44163"/>
                    <a:pt x="839" y="44609"/>
                    <a:pt x="2517" y="44609"/>
                  </a:cubicBezTo>
                  <a:cubicBezTo>
                    <a:pt x="15104" y="44609"/>
                    <a:pt x="15104" y="44609"/>
                    <a:pt x="15104" y="44609"/>
                  </a:cubicBezTo>
                  <a:cubicBezTo>
                    <a:pt x="5034" y="63345"/>
                    <a:pt x="5034" y="63345"/>
                    <a:pt x="5034" y="63345"/>
                  </a:cubicBezTo>
                  <a:cubicBezTo>
                    <a:pt x="3356" y="66468"/>
                    <a:pt x="1678" y="70037"/>
                    <a:pt x="1678" y="73605"/>
                  </a:cubicBezTo>
                  <a:cubicBezTo>
                    <a:pt x="1678" y="84758"/>
                    <a:pt x="1678" y="84758"/>
                    <a:pt x="1678" y="84758"/>
                  </a:cubicBezTo>
                  <a:cubicBezTo>
                    <a:pt x="1678" y="88327"/>
                    <a:pt x="7552" y="91003"/>
                    <a:pt x="14265" y="91003"/>
                  </a:cubicBezTo>
                  <a:cubicBezTo>
                    <a:pt x="22657" y="91003"/>
                    <a:pt x="22657" y="91003"/>
                    <a:pt x="22657" y="91003"/>
                  </a:cubicBezTo>
                  <a:cubicBezTo>
                    <a:pt x="23496" y="93234"/>
                    <a:pt x="26853" y="94572"/>
                    <a:pt x="31048" y="94572"/>
                  </a:cubicBezTo>
                  <a:cubicBezTo>
                    <a:pt x="42797" y="94572"/>
                    <a:pt x="42797" y="94572"/>
                    <a:pt x="42797" y="94572"/>
                  </a:cubicBezTo>
                  <a:cubicBezTo>
                    <a:pt x="43636" y="96802"/>
                    <a:pt x="46993" y="98141"/>
                    <a:pt x="51188" y="98141"/>
                  </a:cubicBezTo>
                  <a:cubicBezTo>
                    <a:pt x="62937" y="98141"/>
                    <a:pt x="62937" y="98141"/>
                    <a:pt x="62937" y="98141"/>
                  </a:cubicBezTo>
                  <a:cubicBezTo>
                    <a:pt x="62937" y="113308"/>
                    <a:pt x="62937" y="113308"/>
                    <a:pt x="62937" y="113308"/>
                  </a:cubicBezTo>
                  <a:cubicBezTo>
                    <a:pt x="62937" y="116877"/>
                    <a:pt x="67972" y="120000"/>
                    <a:pt x="74685" y="120000"/>
                  </a:cubicBezTo>
                  <a:cubicBezTo>
                    <a:pt x="82237" y="120000"/>
                    <a:pt x="87272" y="116877"/>
                    <a:pt x="87272" y="113308"/>
                  </a:cubicBezTo>
                  <a:cubicBezTo>
                    <a:pt x="87272" y="74498"/>
                    <a:pt x="87272" y="74498"/>
                    <a:pt x="87272" y="74498"/>
                  </a:cubicBezTo>
                  <a:cubicBezTo>
                    <a:pt x="101538" y="81189"/>
                    <a:pt x="101538" y="81189"/>
                    <a:pt x="101538" y="81189"/>
                  </a:cubicBezTo>
                  <a:cubicBezTo>
                    <a:pt x="105734" y="82973"/>
                    <a:pt x="111608" y="82973"/>
                    <a:pt x="115804" y="80743"/>
                  </a:cubicBezTo>
                  <a:cubicBezTo>
                    <a:pt x="119160" y="78959"/>
                    <a:pt x="120000" y="75836"/>
                    <a:pt x="116643" y="74052"/>
                  </a:cubicBezTo>
                  <a:cubicBezTo>
                    <a:pt x="115804" y="72713"/>
                    <a:pt x="93986" y="53085"/>
                    <a:pt x="83076" y="44609"/>
                  </a:cubicBezTo>
                  <a:close/>
                  <a:moveTo>
                    <a:pt x="112447" y="79405"/>
                  </a:moveTo>
                  <a:cubicBezTo>
                    <a:pt x="110769" y="80297"/>
                    <a:pt x="106573" y="80297"/>
                    <a:pt x="104895" y="79405"/>
                  </a:cubicBezTo>
                  <a:cubicBezTo>
                    <a:pt x="86433" y="71375"/>
                    <a:pt x="86433" y="71375"/>
                    <a:pt x="86433" y="71375"/>
                  </a:cubicBezTo>
                  <a:cubicBezTo>
                    <a:pt x="85594" y="70929"/>
                    <a:pt x="84755" y="70929"/>
                    <a:pt x="84755" y="70929"/>
                  </a:cubicBezTo>
                  <a:cubicBezTo>
                    <a:pt x="83916" y="71375"/>
                    <a:pt x="83076" y="71375"/>
                    <a:pt x="83076" y="71821"/>
                  </a:cubicBezTo>
                  <a:cubicBezTo>
                    <a:pt x="83076" y="113308"/>
                    <a:pt x="83076" y="113308"/>
                    <a:pt x="83076" y="113308"/>
                  </a:cubicBezTo>
                  <a:cubicBezTo>
                    <a:pt x="83076" y="115539"/>
                    <a:pt x="79720" y="117769"/>
                    <a:pt x="74685" y="117769"/>
                  </a:cubicBezTo>
                  <a:cubicBezTo>
                    <a:pt x="70489" y="117769"/>
                    <a:pt x="67132" y="115539"/>
                    <a:pt x="67132" y="113308"/>
                  </a:cubicBezTo>
                  <a:cubicBezTo>
                    <a:pt x="67132" y="86542"/>
                    <a:pt x="67132" y="86542"/>
                    <a:pt x="67132" y="86542"/>
                  </a:cubicBezTo>
                  <a:cubicBezTo>
                    <a:pt x="67132" y="85650"/>
                    <a:pt x="66293" y="85204"/>
                    <a:pt x="64615" y="85204"/>
                  </a:cubicBezTo>
                  <a:cubicBezTo>
                    <a:pt x="63776" y="85204"/>
                    <a:pt x="62937" y="85650"/>
                    <a:pt x="62937" y="86542"/>
                  </a:cubicBezTo>
                  <a:cubicBezTo>
                    <a:pt x="62937" y="95910"/>
                    <a:pt x="62937" y="95910"/>
                    <a:pt x="62937" y="95910"/>
                  </a:cubicBezTo>
                  <a:cubicBezTo>
                    <a:pt x="51188" y="95910"/>
                    <a:pt x="51188" y="95910"/>
                    <a:pt x="51188" y="95910"/>
                  </a:cubicBezTo>
                  <a:cubicBezTo>
                    <a:pt x="48671" y="95910"/>
                    <a:pt x="46993" y="95018"/>
                    <a:pt x="46993" y="93680"/>
                  </a:cubicBezTo>
                  <a:cubicBezTo>
                    <a:pt x="46993" y="86542"/>
                    <a:pt x="46993" y="86542"/>
                    <a:pt x="46993" y="86542"/>
                  </a:cubicBezTo>
                  <a:cubicBezTo>
                    <a:pt x="46993" y="85650"/>
                    <a:pt x="46153" y="85204"/>
                    <a:pt x="44475" y="85204"/>
                  </a:cubicBezTo>
                  <a:cubicBezTo>
                    <a:pt x="43636" y="85204"/>
                    <a:pt x="42797" y="85650"/>
                    <a:pt x="42797" y="86542"/>
                  </a:cubicBezTo>
                  <a:cubicBezTo>
                    <a:pt x="42797" y="92342"/>
                    <a:pt x="42797" y="92342"/>
                    <a:pt x="42797" y="92342"/>
                  </a:cubicBezTo>
                  <a:cubicBezTo>
                    <a:pt x="31048" y="92342"/>
                    <a:pt x="31048" y="92342"/>
                    <a:pt x="31048" y="92342"/>
                  </a:cubicBezTo>
                  <a:cubicBezTo>
                    <a:pt x="28531" y="92342"/>
                    <a:pt x="26853" y="91449"/>
                    <a:pt x="26853" y="90111"/>
                  </a:cubicBezTo>
                  <a:cubicBezTo>
                    <a:pt x="26853" y="82973"/>
                    <a:pt x="26853" y="82973"/>
                    <a:pt x="26853" y="82973"/>
                  </a:cubicBezTo>
                  <a:cubicBezTo>
                    <a:pt x="26853" y="82081"/>
                    <a:pt x="25174" y="81635"/>
                    <a:pt x="24335" y="81635"/>
                  </a:cubicBezTo>
                  <a:cubicBezTo>
                    <a:pt x="23496" y="81635"/>
                    <a:pt x="22657" y="82081"/>
                    <a:pt x="22657" y="82973"/>
                  </a:cubicBezTo>
                  <a:cubicBezTo>
                    <a:pt x="22657" y="88773"/>
                    <a:pt x="22657" y="88773"/>
                    <a:pt x="22657" y="88773"/>
                  </a:cubicBezTo>
                  <a:cubicBezTo>
                    <a:pt x="14265" y="88773"/>
                    <a:pt x="14265" y="88773"/>
                    <a:pt x="14265" y="88773"/>
                  </a:cubicBezTo>
                  <a:cubicBezTo>
                    <a:pt x="10069" y="88773"/>
                    <a:pt x="5874" y="86988"/>
                    <a:pt x="5874" y="84758"/>
                  </a:cubicBezTo>
                  <a:cubicBezTo>
                    <a:pt x="5874" y="73605"/>
                    <a:pt x="5874" y="73605"/>
                    <a:pt x="5874" y="73605"/>
                  </a:cubicBezTo>
                  <a:cubicBezTo>
                    <a:pt x="5874" y="70037"/>
                    <a:pt x="6713" y="66914"/>
                    <a:pt x="8391" y="63791"/>
                  </a:cubicBezTo>
                  <a:cubicBezTo>
                    <a:pt x="19300" y="44609"/>
                    <a:pt x="19300" y="44609"/>
                    <a:pt x="19300" y="44609"/>
                  </a:cubicBezTo>
                  <a:cubicBezTo>
                    <a:pt x="78041" y="44609"/>
                    <a:pt x="78041" y="44609"/>
                    <a:pt x="78041" y="44609"/>
                  </a:cubicBezTo>
                  <a:cubicBezTo>
                    <a:pt x="88111" y="52193"/>
                    <a:pt x="113286" y="74944"/>
                    <a:pt x="113286" y="74944"/>
                  </a:cubicBezTo>
                  <a:cubicBezTo>
                    <a:pt x="113286" y="74944"/>
                    <a:pt x="113286" y="74944"/>
                    <a:pt x="113286" y="74944"/>
                  </a:cubicBezTo>
                  <a:cubicBezTo>
                    <a:pt x="114965" y="76282"/>
                    <a:pt x="114965" y="78066"/>
                    <a:pt x="112447" y="794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7"/>
          <p:cNvGrpSpPr/>
          <p:nvPr/>
        </p:nvGrpSpPr>
        <p:grpSpPr>
          <a:xfrm>
            <a:off x="6707938" y="2948000"/>
            <a:ext cx="1732075" cy="2195488"/>
            <a:chOff x="6662738" y="3806825"/>
            <a:chExt cx="1732075" cy="2195488"/>
          </a:xfrm>
        </p:grpSpPr>
        <p:sp>
          <p:nvSpPr>
            <p:cNvPr id="165" name="Google Shape;165;p7"/>
            <p:cNvSpPr/>
            <p:nvPr/>
          </p:nvSpPr>
          <p:spPr>
            <a:xfrm>
              <a:off x="7839075" y="4194175"/>
              <a:ext cx="74700" cy="52500"/>
            </a:xfrm>
            <a:custGeom>
              <a:rect b="b" l="l" r="r" t="t"/>
              <a:pathLst>
                <a:path extrusionOk="0" h="120000" w="12000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7800975" y="4070350"/>
              <a:ext cx="327000" cy="219000"/>
            </a:xfrm>
            <a:custGeom>
              <a:rect b="b" l="l" r="r" t="t"/>
              <a:pathLst>
                <a:path extrusionOk="0" h="120000" w="12000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7839075" y="4117975"/>
              <a:ext cx="250800" cy="103200"/>
            </a:xfrm>
            <a:custGeom>
              <a:rect b="b" l="l" r="r" t="t"/>
              <a:pathLst>
                <a:path extrusionOk="0" h="120000" w="12000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8015288" y="4194175"/>
              <a:ext cx="74700" cy="52500"/>
            </a:xfrm>
            <a:custGeom>
              <a:rect b="b" l="l" r="r" t="t"/>
              <a:pathLst>
                <a:path extrusionOk="0" h="120000" w="12000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7699375" y="4440238"/>
              <a:ext cx="525600" cy="273000"/>
            </a:xfrm>
            <a:custGeom>
              <a:rect b="b" l="l" r="r" t="t"/>
              <a:pathLst>
                <a:path extrusionOk="0" h="120000" w="12000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7699375" y="3806825"/>
              <a:ext cx="525600" cy="365100"/>
            </a:xfrm>
            <a:custGeom>
              <a:rect b="b" l="l" r="r" t="t"/>
              <a:pathLst>
                <a:path extrusionOk="0" h="120000" w="12000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7854950" y="4611688"/>
              <a:ext cx="219000" cy="27000"/>
            </a:xfrm>
            <a:custGeom>
              <a:rect b="b" l="l" r="r" t="t"/>
              <a:pathLst>
                <a:path extrusionOk="0" h="120000" w="12000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7929563" y="3865563"/>
              <a:ext cx="65100" cy="651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6662738" y="4949825"/>
              <a:ext cx="566700" cy="681000"/>
            </a:xfrm>
            <a:custGeom>
              <a:rect b="b" l="l" r="r" t="t"/>
              <a:pathLst>
                <a:path extrusionOk="0" h="120000" w="12000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6764338" y="5132388"/>
              <a:ext cx="101700" cy="85800"/>
            </a:xfrm>
            <a:custGeom>
              <a:rect b="b" l="l" r="r" t="t"/>
              <a:pathLst>
                <a:path extrusionOk="0" h="120000" w="12000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6764338" y="5245100"/>
              <a:ext cx="101700" cy="85800"/>
            </a:xfrm>
            <a:custGeom>
              <a:rect b="b" l="l" r="r" t="t"/>
              <a:pathLst>
                <a:path extrusionOk="0" h="120000" w="12000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6892925" y="5154613"/>
              <a:ext cx="246000" cy="52500"/>
            </a:xfrm>
            <a:custGeom>
              <a:rect b="b" l="l" r="r" t="t"/>
              <a:pathLst>
                <a:path extrusionOk="0" h="120000" w="12000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6881813" y="5256213"/>
              <a:ext cx="273000" cy="63600"/>
            </a:xfrm>
            <a:custGeom>
              <a:rect b="b" l="l" r="r" t="t"/>
              <a:pathLst>
                <a:path extrusionOk="0" h="120000" w="12000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6753225" y="5400675"/>
              <a:ext cx="406500" cy="92100"/>
            </a:xfrm>
            <a:custGeom>
              <a:rect b="b" l="l" r="r" t="t"/>
              <a:pathLst>
                <a:path extrusionOk="0" h="120000" w="12000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7326313" y="4976813"/>
              <a:ext cx="165000" cy="611100"/>
            </a:xfrm>
            <a:custGeom>
              <a:rect b="b" l="l" r="r" t="t"/>
              <a:pathLst>
                <a:path extrusionOk="0" h="120000" w="12000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7556500" y="3984625"/>
              <a:ext cx="282600" cy="638100"/>
            </a:xfrm>
            <a:custGeom>
              <a:rect b="b" l="l" r="r" t="t"/>
              <a:pathLst>
                <a:path extrusionOk="0" h="120000" w="12000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7732713" y="4075113"/>
              <a:ext cx="662100" cy="1927200"/>
            </a:xfrm>
            <a:custGeom>
              <a:rect b="b" l="l" r="r" t="t"/>
              <a:pathLst>
                <a:path extrusionOk="0" h="120000" w="12000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7886700" y="5111750"/>
              <a:ext cx="65100" cy="58800"/>
            </a:xfrm>
            <a:custGeom>
              <a:rect b="b" l="l" r="r" t="t"/>
              <a:pathLst>
                <a:path extrusionOk="0" h="120000" w="12000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"/>
          <p:cNvSpPr txBox="1"/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7" name="Google Shape;187;p8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8" name="Google Shape;188;p8"/>
          <p:cNvGrpSpPr/>
          <p:nvPr/>
        </p:nvGrpSpPr>
        <p:grpSpPr>
          <a:xfrm>
            <a:off x="6707938" y="2948000"/>
            <a:ext cx="1732075" cy="2195488"/>
            <a:chOff x="6662738" y="3806825"/>
            <a:chExt cx="1732075" cy="2195488"/>
          </a:xfrm>
        </p:grpSpPr>
        <p:sp>
          <p:nvSpPr>
            <p:cNvPr id="189" name="Google Shape;189;p8"/>
            <p:cNvSpPr/>
            <p:nvPr/>
          </p:nvSpPr>
          <p:spPr>
            <a:xfrm>
              <a:off x="7839075" y="4194175"/>
              <a:ext cx="74700" cy="52500"/>
            </a:xfrm>
            <a:custGeom>
              <a:rect b="b" l="l" r="r" t="t"/>
              <a:pathLst>
                <a:path extrusionOk="0" h="120000" w="120000">
                  <a:moveTo>
                    <a:pt x="85714" y="0"/>
                  </a:moveTo>
                  <a:cubicBezTo>
                    <a:pt x="17142" y="60000"/>
                    <a:pt x="17142" y="60000"/>
                    <a:pt x="17142" y="60000"/>
                  </a:cubicBezTo>
                  <a:cubicBezTo>
                    <a:pt x="0" y="72000"/>
                    <a:pt x="0" y="84000"/>
                    <a:pt x="8571" y="108000"/>
                  </a:cubicBezTo>
                  <a:cubicBezTo>
                    <a:pt x="8571" y="108000"/>
                    <a:pt x="17142" y="120000"/>
                    <a:pt x="25714" y="120000"/>
                  </a:cubicBezTo>
                  <a:cubicBezTo>
                    <a:pt x="25714" y="120000"/>
                    <a:pt x="34285" y="120000"/>
                    <a:pt x="34285" y="120000"/>
                  </a:cubicBezTo>
                  <a:cubicBezTo>
                    <a:pt x="111428" y="60000"/>
                    <a:pt x="111428" y="60000"/>
                    <a:pt x="111428" y="60000"/>
                  </a:cubicBezTo>
                  <a:cubicBezTo>
                    <a:pt x="119999" y="48000"/>
                    <a:pt x="119999" y="24000"/>
                    <a:pt x="119999" y="12000"/>
                  </a:cubicBezTo>
                  <a:cubicBezTo>
                    <a:pt x="111428" y="0"/>
                    <a:pt x="94285" y="0"/>
                    <a:pt x="85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7800975" y="4070350"/>
              <a:ext cx="327000" cy="219000"/>
            </a:xfrm>
            <a:custGeom>
              <a:rect b="b" l="l" r="r" t="t"/>
              <a:pathLst>
                <a:path extrusionOk="0" h="120000" w="120000">
                  <a:moveTo>
                    <a:pt x="11803" y="120000"/>
                  </a:moveTo>
                  <a:cubicBezTo>
                    <a:pt x="11803" y="120000"/>
                    <a:pt x="11803" y="120000"/>
                    <a:pt x="11803" y="120000"/>
                  </a:cubicBezTo>
                  <a:cubicBezTo>
                    <a:pt x="108196" y="120000"/>
                    <a:pt x="108196" y="120000"/>
                    <a:pt x="108196" y="120000"/>
                  </a:cubicBezTo>
                  <a:cubicBezTo>
                    <a:pt x="114098" y="120000"/>
                    <a:pt x="120000" y="114146"/>
                    <a:pt x="120000" y="102439"/>
                  </a:cubicBezTo>
                  <a:cubicBezTo>
                    <a:pt x="120000" y="17560"/>
                    <a:pt x="120000" y="17560"/>
                    <a:pt x="120000" y="17560"/>
                  </a:cubicBezTo>
                  <a:cubicBezTo>
                    <a:pt x="120000" y="8780"/>
                    <a:pt x="114098" y="0"/>
                    <a:pt x="108196" y="0"/>
                  </a:cubicBezTo>
                  <a:cubicBezTo>
                    <a:pt x="11803" y="0"/>
                    <a:pt x="11803" y="0"/>
                    <a:pt x="11803" y="0"/>
                  </a:cubicBezTo>
                  <a:cubicBezTo>
                    <a:pt x="5901" y="0"/>
                    <a:pt x="0" y="8780"/>
                    <a:pt x="0" y="17560"/>
                  </a:cubicBezTo>
                  <a:cubicBezTo>
                    <a:pt x="0" y="90731"/>
                    <a:pt x="0" y="90731"/>
                    <a:pt x="0" y="90731"/>
                  </a:cubicBezTo>
                  <a:cubicBezTo>
                    <a:pt x="3934" y="93658"/>
                    <a:pt x="3934" y="93658"/>
                    <a:pt x="3934" y="93658"/>
                  </a:cubicBezTo>
                  <a:cubicBezTo>
                    <a:pt x="7868" y="99512"/>
                    <a:pt x="11803" y="111219"/>
                    <a:pt x="11803" y="120000"/>
                  </a:cubicBezTo>
                  <a:close/>
                  <a:moveTo>
                    <a:pt x="9836" y="17560"/>
                  </a:moveTo>
                  <a:cubicBezTo>
                    <a:pt x="9836" y="17560"/>
                    <a:pt x="11803" y="14634"/>
                    <a:pt x="11803" y="14634"/>
                  </a:cubicBezTo>
                  <a:cubicBezTo>
                    <a:pt x="108196" y="14634"/>
                    <a:pt x="108196" y="14634"/>
                    <a:pt x="108196" y="14634"/>
                  </a:cubicBezTo>
                  <a:cubicBezTo>
                    <a:pt x="108196" y="14634"/>
                    <a:pt x="110163" y="17560"/>
                    <a:pt x="110163" y="17560"/>
                  </a:cubicBezTo>
                  <a:cubicBezTo>
                    <a:pt x="110163" y="102439"/>
                    <a:pt x="110163" y="102439"/>
                    <a:pt x="110163" y="102439"/>
                  </a:cubicBezTo>
                  <a:cubicBezTo>
                    <a:pt x="110163" y="105365"/>
                    <a:pt x="108196" y="105365"/>
                    <a:pt x="108196" y="105365"/>
                  </a:cubicBezTo>
                  <a:cubicBezTo>
                    <a:pt x="11803" y="105365"/>
                    <a:pt x="11803" y="105365"/>
                    <a:pt x="11803" y="105365"/>
                  </a:cubicBezTo>
                  <a:cubicBezTo>
                    <a:pt x="11803" y="105365"/>
                    <a:pt x="9836" y="105365"/>
                    <a:pt x="9836" y="102439"/>
                  </a:cubicBezTo>
                  <a:lnTo>
                    <a:pt x="9836" y="17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7839075" y="4117975"/>
              <a:ext cx="250800" cy="103200"/>
            </a:xfrm>
            <a:custGeom>
              <a:rect b="b" l="l" r="r" t="t"/>
              <a:pathLst>
                <a:path extrusionOk="0" h="120000" w="120000">
                  <a:moveTo>
                    <a:pt x="5106" y="31578"/>
                  </a:moveTo>
                  <a:cubicBezTo>
                    <a:pt x="56170" y="120000"/>
                    <a:pt x="56170" y="120000"/>
                    <a:pt x="56170" y="120000"/>
                  </a:cubicBezTo>
                  <a:cubicBezTo>
                    <a:pt x="56170" y="120000"/>
                    <a:pt x="58723" y="120000"/>
                    <a:pt x="58723" y="120000"/>
                  </a:cubicBezTo>
                  <a:cubicBezTo>
                    <a:pt x="61276" y="120000"/>
                    <a:pt x="61276" y="120000"/>
                    <a:pt x="63829" y="120000"/>
                  </a:cubicBezTo>
                  <a:cubicBezTo>
                    <a:pt x="114893" y="31578"/>
                    <a:pt x="114893" y="31578"/>
                    <a:pt x="114893" y="31578"/>
                  </a:cubicBezTo>
                  <a:cubicBezTo>
                    <a:pt x="117446" y="31578"/>
                    <a:pt x="120000" y="18947"/>
                    <a:pt x="117446" y="12631"/>
                  </a:cubicBezTo>
                  <a:cubicBezTo>
                    <a:pt x="114893" y="6315"/>
                    <a:pt x="112340" y="0"/>
                    <a:pt x="109787" y="6315"/>
                  </a:cubicBezTo>
                  <a:cubicBezTo>
                    <a:pt x="58723" y="88421"/>
                    <a:pt x="58723" y="88421"/>
                    <a:pt x="58723" y="88421"/>
                  </a:cubicBezTo>
                  <a:cubicBezTo>
                    <a:pt x="10212" y="6315"/>
                    <a:pt x="10212" y="6315"/>
                    <a:pt x="10212" y="6315"/>
                  </a:cubicBezTo>
                  <a:cubicBezTo>
                    <a:pt x="7659" y="0"/>
                    <a:pt x="5106" y="6315"/>
                    <a:pt x="2553" y="12631"/>
                  </a:cubicBezTo>
                  <a:cubicBezTo>
                    <a:pt x="0" y="18947"/>
                    <a:pt x="0" y="31578"/>
                    <a:pt x="5106" y="315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8015288" y="4194175"/>
              <a:ext cx="74700" cy="52500"/>
            </a:xfrm>
            <a:custGeom>
              <a:rect b="b" l="l" r="r" t="t"/>
              <a:pathLst>
                <a:path extrusionOk="0" h="120000" w="120000">
                  <a:moveTo>
                    <a:pt x="102857" y="60000"/>
                  </a:moveTo>
                  <a:cubicBezTo>
                    <a:pt x="34285" y="0"/>
                    <a:pt x="34285" y="0"/>
                    <a:pt x="34285" y="0"/>
                  </a:cubicBezTo>
                  <a:cubicBezTo>
                    <a:pt x="25714" y="0"/>
                    <a:pt x="8571" y="0"/>
                    <a:pt x="0" y="12000"/>
                  </a:cubicBezTo>
                  <a:cubicBezTo>
                    <a:pt x="0" y="24000"/>
                    <a:pt x="0" y="48000"/>
                    <a:pt x="8571" y="60000"/>
                  </a:cubicBezTo>
                  <a:cubicBezTo>
                    <a:pt x="85714" y="120000"/>
                    <a:pt x="85714" y="120000"/>
                    <a:pt x="85714" y="120000"/>
                  </a:cubicBezTo>
                  <a:cubicBezTo>
                    <a:pt x="85714" y="120000"/>
                    <a:pt x="94285" y="120000"/>
                    <a:pt x="94285" y="120000"/>
                  </a:cubicBezTo>
                  <a:cubicBezTo>
                    <a:pt x="102857" y="120000"/>
                    <a:pt x="111428" y="108000"/>
                    <a:pt x="111428" y="108000"/>
                  </a:cubicBezTo>
                  <a:cubicBezTo>
                    <a:pt x="119999" y="84000"/>
                    <a:pt x="111428" y="72000"/>
                    <a:pt x="102857" y="6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7699375" y="4440238"/>
              <a:ext cx="525600" cy="273000"/>
            </a:xfrm>
            <a:custGeom>
              <a:rect b="b" l="l" r="r" t="t"/>
              <a:pathLst>
                <a:path extrusionOk="0" h="120000" w="120000">
                  <a:moveTo>
                    <a:pt x="119999" y="0"/>
                  </a:moveTo>
                  <a:cubicBezTo>
                    <a:pt x="119999" y="4705"/>
                    <a:pt x="119999" y="7058"/>
                    <a:pt x="117551" y="7058"/>
                  </a:cubicBezTo>
                  <a:cubicBezTo>
                    <a:pt x="116326" y="9411"/>
                    <a:pt x="115102" y="7058"/>
                    <a:pt x="113877" y="4705"/>
                  </a:cubicBezTo>
                  <a:cubicBezTo>
                    <a:pt x="113877" y="4705"/>
                    <a:pt x="113877" y="2352"/>
                    <a:pt x="113877" y="2352"/>
                  </a:cubicBezTo>
                  <a:cubicBezTo>
                    <a:pt x="113877" y="42352"/>
                    <a:pt x="113877" y="42352"/>
                    <a:pt x="113877" y="42352"/>
                  </a:cubicBezTo>
                  <a:cubicBezTo>
                    <a:pt x="23265" y="42352"/>
                    <a:pt x="23265" y="42352"/>
                    <a:pt x="23265" y="42352"/>
                  </a:cubicBezTo>
                  <a:cubicBezTo>
                    <a:pt x="24489" y="44705"/>
                    <a:pt x="24489" y="49411"/>
                    <a:pt x="24489" y="54117"/>
                  </a:cubicBezTo>
                  <a:cubicBezTo>
                    <a:pt x="113877" y="54117"/>
                    <a:pt x="113877" y="54117"/>
                    <a:pt x="113877" y="54117"/>
                  </a:cubicBezTo>
                  <a:cubicBezTo>
                    <a:pt x="113877" y="82352"/>
                    <a:pt x="113877" y="82352"/>
                    <a:pt x="113877" y="82352"/>
                  </a:cubicBezTo>
                  <a:cubicBezTo>
                    <a:pt x="113877" y="96470"/>
                    <a:pt x="107755" y="108235"/>
                    <a:pt x="99183" y="108235"/>
                  </a:cubicBezTo>
                  <a:cubicBezTo>
                    <a:pt x="20816" y="108235"/>
                    <a:pt x="20816" y="108235"/>
                    <a:pt x="20816" y="108235"/>
                  </a:cubicBezTo>
                  <a:cubicBezTo>
                    <a:pt x="12244" y="108235"/>
                    <a:pt x="6122" y="96470"/>
                    <a:pt x="6122" y="82352"/>
                  </a:cubicBezTo>
                  <a:cubicBezTo>
                    <a:pt x="6122" y="77647"/>
                    <a:pt x="6122" y="77647"/>
                    <a:pt x="6122" y="77647"/>
                  </a:cubicBezTo>
                  <a:cubicBezTo>
                    <a:pt x="3673" y="77647"/>
                    <a:pt x="2448" y="75294"/>
                    <a:pt x="0" y="72941"/>
                  </a:cubicBezTo>
                  <a:cubicBezTo>
                    <a:pt x="0" y="72941"/>
                    <a:pt x="0" y="72941"/>
                    <a:pt x="0" y="72941"/>
                  </a:cubicBezTo>
                  <a:cubicBezTo>
                    <a:pt x="0" y="82352"/>
                    <a:pt x="0" y="82352"/>
                    <a:pt x="0" y="82352"/>
                  </a:cubicBezTo>
                  <a:cubicBezTo>
                    <a:pt x="0" y="103529"/>
                    <a:pt x="9795" y="120000"/>
                    <a:pt x="20816" y="120000"/>
                  </a:cubicBezTo>
                  <a:cubicBezTo>
                    <a:pt x="99183" y="120000"/>
                    <a:pt x="99183" y="120000"/>
                    <a:pt x="99183" y="120000"/>
                  </a:cubicBezTo>
                  <a:cubicBezTo>
                    <a:pt x="111428" y="120000"/>
                    <a:pt x="119999" y="103529"/>
                    <a:pt x="119999" y="82352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ubicBezTo>
                    <a:pt x="119999" y="0"/>
                    <a:pt x="119999" y="0"/>
                    <a:pt x="119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7699375" y="3806825"/>
              <a:ext cx="525600" cy="365100"/>
            </a:xfrm>
            <a:custGeom>
              <a:rect b="b" l="l" r="r" t="t"/>
              <a:pathLst>
                <a:path extrusionOk="0" h="120000" w="120000">
                  <a:moveTo>
                    <a:pt x="99183" y="0"/>
                  </a:moveTo>
                  <a:cubicBezTo>
                    <a:pt x="20816" y="0"/>
                    <a:pt x="20816" y="0"/>
                    <a:pt x="20816" y="0"/>
                  </a:cubicBezTo>
                  <a:cubicBezTo>
                    <a:pt x="9795" y="0"/>
                    <a:pt x="0" y="12352"/>
                    <a:pt x="0" y="30000"/>
                  </a:cubicBezTo>
                  <a:cubicBezTo>
                    <a:pt x="0" y="118235"/>
                    <a:pt x="0" y="118235"/>
                    <a:pt x="0" y="118235"/>
                  </a:cubicBezTo>
                  <a:cubicBezTo>
                    <a:pt x="2448" y="118235"/>
                    <a:pt x="4897" y="118235"/>
                    <a:pt x="6122" y="120000"/>
                  </a:cubicBezTo>
                  <a:cubicBezTo>
                    <a:pt x="6122" y="58235"/>
                    <a:pt x="6122" y="58235"/>
                    <a:pt x="6122" y="58235"/>
                  </a:cubicBezTo>
                  <a:cubicBezTo>
                    <a:pt x="113877" y="58235"/>
                    <a:pt x="113877" y="58235"/>
                    <a:pt x="113877" y="58235"/>
                  </a:cubicBezTo>
                  <a:cubicBezTo>
                    <a:pt x="113877" y="93529"/>
                    <a:pt x="113877" y="93529"/>
                    <a:pt x="113877" y="93529"/>
                  </a:cubicBezTo>
                  <a:cubicBezTo>
                    <a:pt x="116326" y="91764"/>
                    <a:pt x="118775" y="90000"/>
                    <a:pt x="119999" y="90000"/>
                  </a:cubicBezTo>
                  <a:cubicBezTo>
                    <a:pt x="119999" y="30000"/>
                    <a:pt x="119999" y="30000"/>
                    <a:pt x="119999" y="30000"/>
                  </a:cubicBezTo>
                  <a:cubicBezTo>
                    <a:pt x="119999" y="12352"/>
                    <a:pt x="111428" y="0"/>
                    <a:pt x="99183" y="0"/>
                  </a:cubicBezTo>
                  <a:close/>
                  <a:moveTo>
                    <a:pt x="113877" y="49411"/>
                  </a:moveTo>
                  <a:cubicBezTo>
                    <a:pt x="6122" y="49411"/>
                    <a:pt x="6122" y="49411"/>
                    <a:pt x="6122" y="49411"/>
                  </a:cubicBezTo>
                  <a:cubicBezTo>
                    <a:pt x="6122" y="30000"/>
                    <a:pt x="6122" y="30000"/>
                    <a:pt x="6122" y="30000"/>
                  </a:cubicBezTo>
                  <a:cubicBezTo>
                    <a:pt x="6122" y="17647"/>
                    <a:pt x="12244" y="8823"/>
                    <a:pt x="20816" y="8823"/>
                  </a:cubicBezTo>
                  <a:cubicBezTo>
                    <a:pt x="99183" y="8823"/>
                    <a:pt x="99183" y="8823"/>
                    <a:pt x="99183" y="8823"/>
                  </a:cubicBezTo>
                  <a:cubicBezTo>
                    <a:pt x="107755" y="8823"/>
                    <a:pt x="113877" y="17647"/>
                    <a:pt x="113877" y="30000"/>
                  </a:cubicBezTo>
                  <a:lnTo>
                    <a:pt x="113877" y="494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7854950" y="4611688"/>
              <a:ext cx="219000" cy="27000"/>
            </a:xfrm>
            <a:custGeom>
              <a:rect b="b" l="l" r="r" t="t"/>
              <a:pathLst>
                <a:path extrusionOk="0" h="120000" w="120000">
                  <a:moveTo>
                    <a:pt x="111219" y="120000"/>
                  </a:moveTo>
                  <a:cubicBezTo>
                    <a:pt x="114146" y="120000"/>
                    <a:pt x="120000" y="96000"/>
                    <a:pt x="120000" y="72000"/>
                  </a:cubicBezTo>
                  <a:cubicBezTo>
                    <a:pt x="120000" y="24000"/>
                    <a:pt x="114146" y="0"/>
                    <a:pt x="111219" y="0"/>
                  </a:cubicBezTo>
                  <a:cubicBezTo>
                    <a:pt x="5853" y="0"/>
                    <a:pt x="5853" y="0"/>
                    <a:pt x="5853" y="0"/>
                  </a:cubicBezTo>
                  <a:cubicBezTo>
                    <a:pt x="2926" y="0"/>
                    <a:pt x="0" y="24000"/>
                    <a:pt x="0" y="72000"/>
                  </a:cubicBezTo>
                  <a:cubicBezTo>
                    <a:pt x="0" y="96000"/>
                    <a:pt x="2926" y="120000"/>
                    <a:pt x="5853" y="120000"/>
                  </a:cubicBezTo>
                  <a:lnTo>
                    <a:pt x="111219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7929563" y="3865563"/>
              <a:ext cx="65100" cy="651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cubicBezTo>
                    <a:pt x="30000" y="0"/>
                    <a:pt x="0" y="20000"/>
                    <a:pt x="0" y="60000"/>
                  </a:cubicBezTo>
                  <a:cubicBezTo>
                    <a:pt x="0" y="90000"/>
                    <a:pt x="30000" y="120000"/>
                    <a:pt x="60000" y="120000"/>
                  </a:cubicBezTo>
                  <a:cubicBezTo>
                    <a:pt x="100000" y="120000"/>
                    <a:pt x="120000" y="90000"/>
                    <a:pt x="120000" y="60000"/>
                  </a:cubicBezTo>
                  <a:cubicBezTo>
                    <a:pt x="120000" y="20000"/>
                    <a:pt x="100000" y="0"/>
                    <a:pt x="60000" y="0"/>
                  </a:cubicBezTo>
                  <a:close/>
                  <a:moveTo>
                    <a:pt x="60000" y="70000"/>
                  </a:moveTo>
                  <a:cubicBezTo>
                    <a:pt x="60000" y="70000"/>
                    <a:pt x="50000" y="60000"/>
                    <a:pt x="50000" y="60000"/>
                  </a:cubicBezTo>
                  <a:cubicBezTo>
                    <a:pt x="5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60000"/>
                  </a:cubicBezTo>
                  <a:cubicBezTo>
                    <a:pt x="70000" y="60000"/>
                    <a:pt x="70000" y="70000"/>
                    <a:pt x="60000" y="7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6662738" y="4949825"/>
              <a:ext cx="566700" cy="681000"/>
            </a:xfrm>
            <a:custGeom>
              <a:rect b="b" l="l" r="r" t="t"/>
              <a:pathLst>
                <a:path extrusionOk="0" h="120000" w="120000">
                  <a:moveTo>
                    <a:pt x="116603" y="0"/>
                  </a:moveTo>
                  <a:cubicBezTo>
                    <a:pt x="2264" y="0"/>
                    <a:pt x="2264" y="0"/>
                    <a:pt x="2264" y="0"/>
                  </a:cubicBezTo>
                  <a:cubicBezTo>
                    <a:pt x="1132" y="0"/>
                    <a:pt x="0" y="944"/>
                    <a:pt x="0" y="1889"/>
                  </a:cubicBezTo>
                  <a:cubicBezTo>
                    <a:pt x="0" y="117165"/>
                    <a:pt x="0" y="117165"/>
                    <a:pt x="0" y="117165"/>
                  </a:cubicBezTo>
                  <a:cubicBezTo>
                    <a:pt x="0" y="119055"/>
                    <a:pt x="1132" y="120000"/>
                    <a:pt x="2264" y="120000"/>
                  </a:cubicBezTo>
                  <a:cubicBezTo>
                    <a:pt x="116603" y="120000"/>
                    <a:pt x="116603" y="120000"/>
                    <a:pt x="116603" y="120000"/>
                  </a:cubicBezTo>
                  <a:cubicBezTo>
                    <a:pt x="118867" y="120000"/>
                    <a:pt x="120000" y="119055"/>
                    <a:pt x="120000" y="117165"/>
                  </a:cubicBezTo>
                  <a:cubicBezTo>
                    <a:pt x="120000" y="1889"/>
                    <a:pt x="120000" y="1889"/>
                    <a:pt x="120000" y="1889"/>
                  </a:cubicBezTo>
                  <a:cubicBezTo>
                    <a:pt x="120000" y="944"/>
                    <a:pt x="118867" y="0"/>
                    <a:pt x="116603" y="0"/>
                  </a:cubicBezTo>
                  <a:close/>
                  <a:moveTo>
                    <a:pt x="96226" y="11338"/>
                  </a:moveTo>
                  <a:cubicBezTo>
                    <a:pt x="97358" y="11338"/>
                    <a:pt x="99622" y="13228"/>
                    <a:pt x="99622" y="14173"/>
                  </a:cubicBezTo>
                  <a:cubicBezTo>
                    <a:pt x="99622" y="16062"/>
                    <a:pt x="97358" y="17007"/>
                    <a:pt x="96226" y="17007"/>
                  </a:cubicBezTo>
                  <a:cubicBezTo>
                    <a:pt x="93962" y="17007"/>
                    <a:pt x="92830" y="16062"/>
                    <a:pt x="92830" y="14173"/>
                  </a:cubicBezTo>
                  <a:cubicBezTo>
                    <a:pt x="92830" y="13228"/>
                    <a:pt x="93962" y="11338"/>
                    <a:pt x="96226" y="11338"/>
                  </a:cubicBezTo>
                  <a:close/>
                  <a:moveTo>
                    <a:pt x="72452" y="11338"/>
                  </a:moveTo>
                  <a:cubicBezTo>
                    <a:pt x="73584" y="11338"/>
                    <a:pt x="74716" y="13228"/>
                    <a:pt x="74716" y="14173"/>
                  </a:cubicBezTo>
                  <a:cubicBezTo>
                    <a:pt x="74716" y="16062"/>
                    <a:pt x="73584" y="17007"/>
                    <a:pt x="72452" y="17007"/>
                  </a:cubicBezTo>
                  <a:cubicBezTo>
                    <a:pt x="70188" y="17007"/>
                    <a:pt x="69056" y="16062"/>
                    <a:pt x="69056" y="14173"/>
                  </a:cubicBezTo>
                  <a:cubicBezTo>
                    <a:pt x="69056" y="13228"/>
                    <a:pt x="70188" y="11338"/>
                    <a:pt x="72452" y="11338"/>
                  </a:cubicBezTo>
                  <a:close/>
                  <a:moveTo>
                    <a:pt x="47547" y="11338"/>
                  </a:moveTo>
                  <a:cubicBezTo>
                    <a:pt x="49811" y="11338"/>
                    <a:pt x="50943" y="13228"/>
                    <a:pt x="50943" y="14173"/>
                  </a:cubicBezTo>
                  <a:cubicBezTo>
                    <a:pt x="50943" y="16062"/>
                    <a:pt x="49811" y="17007"/>
                    <a:pt x="47547" y="17007"/>
                  </a:cubicBezTo>
                  <a:cubicBezTo>
                    <a:pt x="46415" y="17007"/>
                    <a:pt x="44150" y="16062"/>
                    <a:pt x="44150" y="14173"/>
                  </a:cubicBezTo>
                  <a:cubicBezTo>
                    <a:pt x="44150" y="13228"/>
                    <a:pt x="46415" y="11338"/>
                    <a:pt x="47547" y="11338"/>
                  </a:cubicBezTo>
                  <a:close/>
                  <a:moveTo>
                    <a:pt x="23773" y="11338"/>
                  </a:moveTo>
                  <a:cubicBezTo>
                    <a:pt x="26037" y="11338"/>
                    <a:pt x="27169" y="13228"/>
                    <a:pt x="27169" y="14173"/>
                  </a:cubicBezTo>
                  <a:cubicBezTo>
                    <a:pt x="27169" y="16062"/>
                    <a:pt x="26037" y="17007"/>
                    <a:pt x="23773" y="17007"/>
                  </a:cubicBezTo>
                  <a:cubicBezTo>
                    <a:pt x="21509" y="17007"/>
                    <a:pt x="20377" y="16062"/>
                    <a:pt x="20377" y="14173"/>
                  </a:cubicBezTo>
                  <a:cubicBezTo>
                    <a:pt x="20377" y="13228"/>
                    <a:pt x="21509" y="11338"/>
                    <a:pt x="23773" y="11338"/>
                  </a:cubicBezTo>
                  <a:close/>
                  <a:moveTo>
                    <a:pt x="114339" y="115275"/>
                  </a:moveTo>
                  <a:cubicBezTo>
                    <a:pt x="5660" y="115275"/>
                    <a:pt x="5660" y="115275"/>
                    <a:pt x="5660" y="115275"/>
                  </a:cubicBezTo>
                  <a:cubicBezTo>
                    <a:pt x="5660" y="4724"/>
                    <a:pt x="5660" y="4724"/>
                    <a:pt x="5660" y="4724"/>
                  </a:cubicBezTo>
                  <a:cubicBezTo>
                    <a:pt x="21509" y="4724"/>
                    <a:pt x="21509" y="4724"/>
                    <a:pt x="21509" y="4724"/>
                  </a:cubicBezTo>
                  <a:cubicBezTo>
                    <a:pt x="21509" y="7559"/>
                    <a:pt x="21509" y="7559"/>
                    <a:pt x="21509" y="7559"/>
                  </a:cubicBezTo>
                  <a:cubicBezTo>
                    <a:pt x="16981" y="8503"/>
                    <a:pt x="14716" y="11338"/>
                    <a:pt x="14716" y="14173"/>
                  </a:cubicBezTo>
                  <a:cubicBezTo>
                    <a:pt x="14716" y="18897"/>
                    <a:pt x="19245" y="21732"/>
                    <a:pt x="23773" y="21732"/>
                  </a:cubicBezTo>
                  <a:cubicBezTo>
                    <a:pt x="28301" y="21732"/>
                    <a:pt x="32830" y="18897"/>
                    <a:pt x="32830" y="14173"/>
                  </a:cubicBezTo>
                  <a:cubicBezTo>
                    <a:pt x="32830" y="11338"/>
                    <a:pt x="30566" y="8503"/>
                    <a:pt x="27169" y="7559"/>
                  </a:cubicBezTo>
                  <a:cubicBezTo>
                    <a:pt x="27169" y="4724"/>
                    <a:pt x="27169" y="4724"/>
                    <a:pt x="27169" y="4724"/>
                  </a:cubicBezTo>
                  <a:cubicBezTo>
                    <a:pt x="45283" y="4724"/>
                    <a:pt x="45283" y="4724"/>
                    <a:pt x="45283" y="4724"/>
                  </a:cubicBezTo>
                  <a:cubicBezTo>
                    <a:pt x="45283" y="7559"/>
                    <a:pt x="45283" y="7559"/>
                    <a:pt x="45283" y="7559"/>
                  </a:cubicBezTo>
                  <a:cubicBezTo>
                    <a:pt x="41886" y="8503"/>
                    <a:pt x="38490" y="11338"/>
                    <a:pt x="38490" y="14173"/>
                  </a:cubicBezTo>
                  <a:cubicBezTo>
                    <a:pt x="38490" y="18897"/>
                    <a:pt x="43018" y="21732"/>
                    <a:pt x="47547" y="21732"/>
                  </a:cubicBezTo>
                  <a:cubicBezTo>
                    <a:pt x="53207" y="21732"/>
                    <a:pt x="56603" y="18897"/>
                    <a:pt x="56603" y="14173"/>
                  </a:cubicBezTo>
                  <a:cubicBezTo>
                    <a:pt x="56603" y="11338"/>
                    <a:pt x="54339" y="8503"/>
                    <a:pt x="50943" y="7559"/>
                  </a:cubicBezTo>
                  <a:cubicBezTo>
                    <a:pt x="50943" y="4724"/>
                    <a:pt x="50943" y="4724"/>
                    <a:pt x="50943" y="4724"/>
                  </a:cubicBezTo>
                  <a:cubicBezTo>
                    <a:pt x="69056" y="4724"/>
                    <a:pt x="69056" y="4724"/>
                    <a:pt x="69056" y="4724"/>
                  </a:cubicBezTo>
                  <a:cubicBezTo>
                    <a:pt x="69056" y="7559"/>
                    <a:pt x="69056" y="7559"/>
                    <a:pt x="69056" y="7559"/>
                  </a:cubicBezTo>
                  <a:cubicBezTo>
                    <a:pt x="65660" y="8503"/>
                    <a:pt x="63396" y="11338"/>
                    <a:pt x="63396" y="14173"/>
                  </a:cubicBezTo>
                  <a:cubicBezTo>
                    <a:pt x="63396" y="18897"/>
                    <a:pt x="66792" y="21732"/>
                    <a:pt x="72452" y="21732"/>
                  </a:cubicBezTo>
                  <a:cubicBezTo>
                    <a:pt x="76981" y="21732"/>
                    <a:pt x="80377" y="18897"/>
                    <a:pt x="80377" y="14173"/>
                  </a:cubicBezTo>
                  <a:cubicBezTo>
                    <a:pt x="80377" y="11338"/>
                    <a:pt x="78113" y="8503"/>
                    <a:pt x="74716" y="7559"/>
                  </a:cubicBezTo>
                  <a:cubicBezTo>
                    <a:pt x="74716" y="4724"/>
                    <a:pt x="74716" y="4724"/>
                    <a:pt x="74716" y="4724"/>
                  </a:cubicBezTo>
                  <a:cubicBezTo>
                    <a:pt x="92830" y="4724"/>
                    <a:pt x="92830" y="4724"/>
                    <a:pt x="92830" y="4724"/>
                  </a:cubicBezTo>
                  <a:cubicBezTo>
                    <a:pt x="92830" y="7559"/>
                    <a:pt x="92830" y="7559"/>
                    <a:pt x="92830" y="7559"/>
                  </a:cubicBezTo>
                  <a:cubicBezTo>
                    <a:pt x="89433" y="8503"/>
                    <a:pt x="87169" y="11338"/>
                    <a:pt x="87169" y="14173"/>
                  </a:cubicBezTo>
                  <a:cubicBezTo>
                    <a:pt x="87169" y="18897"/>
                    <a:pt x="90566" y="21732"/>
                    <a:pt x="96226" y="21732"/>
                  </a:cubicBezTo>
                  <a:cubicBezTo>
                    <a:pt x="100754" y="21732"/>
                    <a:pt x="105283" y="18897"/>
                    <a:pt x="105283" y="14173"/>
                  </a:cubicBezTo>
                  <a:cubicBezTo>
                    <a:pt x="105283" y="11338"/>
                    <a:pt x="101886" y="8503"/>
                    <a:pt x="98490" y="7559"/>
                  </a:cubicBezTo>
                  <a:cubicBezTo>
                    <a:pt x="98490" y="4724"/>
                    <a:pt x="98490" y="4724"/>
                    <a:pt x="98490" y="4724"/>
                  </a:cubicBezTo>
                  <a:cubicBezTo>
                    <a:pt x="114339" y="4724"/>
                    <a:pt x="114339" y="4724"/>
                    <a:pt x="114339" y="4724"/>
                  </a:cubicBezTo>
                  <a:lnTo>
                    <a:pt x="114339" y="1152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6764338" y="5132388"/>
              <a:ext cx="101700" cy="85800"/>
            </a:xfrm>
            <a:custGeom>
              <a:rect b="b" l="l" r="r" t="t"/>
              <a:pathLst>
                <a:path extrusionOk="0" h="120000" w="12000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00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6764338" y="5245100"/>
              <a:ext cx="101700" cy="85800"/>
            </a:xfrm>
            <a:custGeom>
              <a:rect b="b" l="l" r="r" t="t"/>
              <a:pathLst>
                <a:path extrusionOk="0" h="120000" w="120000">
                  <a:moveTo>
                    <a:pt x="25263" y="112500"/>
                  </a:moveTo>
                  <a:cubicBezTo>
                    <a:pt x="25263" y="120000"/>
                    <a:pt x="31578" y="120000"/>
                    <a:pt x="37894" y="120000"/>
                  </a:cubicBezTo>
                  <a:cubicBezTo>
                    <a:pt x="37894" y="120000"/>
                    <a:pt x="44210" y="120000"/>
                    <a:pt x="50526" y="112500"/>
                  </a:cubicBezTo>
                  <a:cubicBezTo>
                    <a:pt x="113684" y="37500"/>
                    <a:pt x="113684" y="37500"/>
                    <a:pt x="113684" y="37500"/>
                  </a:cubicBezTo>
                  <a:cubicBezTo>
                    <a:pt x="120000" y="30000"/>
                    <a:pt x="120000" y="15000"/>
                    <a:pt x="113684" y="7500"/>
                  </a:cubicBezTo>
                  <a:cubicBezTo>
                    <a:pt x="107368" y="0"/>
                    <a:pt x="101052" y="0"/>
                    <a:pt x="94736" y="7500"/>
                  </a:cubicBezTo>
                  <a:cubicBezTo>
                    <a:pt x="37894" y="75000"/>
                    <a:pt x="37894" y="75000"/>
                    <a:pt x="37894" y="75000"/>
                  </a:cubicBezTo>
                  <a:cubicBezTo>
                    <a:pt x="31578" y="67500"/>
                    <a:pt x="31578" y="67500"/>
                    <a:pt x="31578" y="67500"/>
                  </a:cubicBezTo>
                  <a:cubicBezTo>
                    <a:pt x="25263" y="60000"/>
                    <a:pt x="12631" y="60000"/>
                    <a:pt x="6315" y="67500"/>
                  </a:cubicBezTo>
                  <a:cubicBezTo>
                    <a:pt x="0" y="75000"/>
                    <a:pt x="0" y="90000"/>
                    <a:pt x="6315" y="97500"/>
                  </a:cubicBezTo>
                  <a:lnTo>
                    <a:pt x="25263" y="112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92925" y="5154613"/>
              <a:ext cx="246000" cy="52500"/>
            </a:xfrm>
            <a:custGeom>
              <a:rect b="b" l="l" r="r" t="t"/>
              <a:pathLst>
                <a:path extrusionOk="0" h="120000" w="120000">
                  <a:moveTo>
                    <a:pt x="10434" y="84000"/>
                  </a:moveTo>
                  <a:cubicBezTo>
                    <a:pt x="15652" y="72000"/>
                    <a:pt x="20869" y="60000"/>
                    <a:pt x="28695" y="60000"/>
                  </a:cubicBezTo>
                  <a:cubicBezTo>
                    <a:pt x="28695" y="60000"/>
                    <a:pt x="28695" y="60000"/>
                    <a:pt x="28695" y="60000"/>
                  </a:cubicBezTo>
                  <a:cubicBezTo>
                    <a:pt x="28695" y="60000"/>
                    <a:pt x="28695" y="72000"/>
                    <a:pt x="28695" y="72000"/>
                  </a:cubicBezTo>
                  <a:cubicBezTo>
                    <a:pt x="31304" y="96000"/>
                    <a:pt x="39130" y="120000"/>
                    <a:pt x="46956" y="120000"/>
                  </a:cubicBezTo>
                  <a:cubicBezTo>
                    <a:pt x="49565" y="120000"/>
                    <a:pt x="49565" y="108000"/>
                    <a:pt x="52173" y="108000"/>
                  </a:cubicBezTo>
                  <a:cubicBezTo>
                    <a:pt x="57391" y="108000"/>
                    <a:pt x="62608" y="96000"/>
                    <a:pt x="65217" y="84000"/>
                  </a:cubicBezTo>
                  <a:cubicBezTo>
                    <a:pt x="67826" y="84000"/>
                    <a:pt x="67826" y="72000"/>
                    <a:pt x="70434" y="72000"/>
                  </a:cubicBezTo>
                  <a:cubicBezTo>
                    <a:pt x="73043" y="60000"/>
                    <a:pt x="78260" y="60000"/>
                    <a:pt x="80869" y="60000"/>
                  </a:cubicBezTo>
                  <a:cubicBezTo>
                    <a:pt x="83478" y="60000"/>
                    <a:pt x="83478" y="72000"/>
                    <a:pt x="86086" y="72000"/>
                  </a:cubicBezTo>
                  <a:cubicBezTo>
                    <a:pt x="88695" y="84000"/>
                    <a:pt x="88695" y="96000"/>
                    <a:pt x="91304" y="96000"/>
                  </a:cubicBezTo>
                  <a:cubicBezTo>
                    <a:pt x="99130" y="120000"/>
                    <a:pt x="109565" y="108000"/>
                    <a:pt x="117391" y="84000"/>
                  </a:cubicBezTo>
                  <a:cubicBezTo>
                    <a:pt x="120000" y="72000"/>
                    <a:pt x="120000" y="48000"/>
                    <a:pt x="117391" y="36000"/>
                  </a:cubicBezTo>
                  <a:cubicBezTo>
                    <a:pt x="114782" y="24000"/>
                    <a:pt x="109565" y="24000"/>
                    <a:pt x="106956" y="36000"/>
                  </a:cubicBezTo>
                  <a:cubicBezTo>
                    <a:pt x="104347" y="48000"/>
                    <a:pt x="101739" y="48000"/>
                    <a:pt x="99130" y="48000"/>
                  </a:cubicBezTo>
                  <a:cubicBezTo>
                    <a:pt x="96521" y="48000"/>
                    <a:pt x="96521" y="36000"/>
                    <a:pt x="93913" y="36000"/>
                  </a:cubicBezTo>
                  <a:cubicBezTo>
                    <a:pt x="91304" y="24000"/>
                    <a:pt x="91304" y="12000"/>
                    <a:pt x="86086" y="12000"/>
                  </a:cubicBezTo>
                  <a:cubicBezTo>
                    <a:pt x="80869" y="0"/>
                    <a:pt x="73043" y="0"/>
                    <a:pt x="65217" y="24000"/>
                  </a:cubicBezTo>
                  <a:cubicBezTo>
                    <a:pt x="62608" y="24000"/>
                    <a:pt x="60000" y="24000"/>
                    <a:pt x="60000" y="36000"/>
                  </a:cubicBezTo>
                  <a:cubicBezTo>
                    <a:pt x="54782" y="36000"/>
                    <a:pt x="52173" y="48000"/>
                    <a:pt x="49565" y="48000"/>
                  </a:cubicBezTo>
                  <a:cubicBezTo>
                    <a:pt x="44347" y="60000"/>
                    <a:pt x="41739" y="48000"/>
                    <a:pt x="41739" y="48000"/>
                  </a:cubicBezTo>
                  <a:cubicBezTo>
                    <a:pt x="39130" y="48000"/>
                    <a:pt x="39130" y="36000"/>
                    <a:pt x="39130" y="36000"/>
                  </a:cubicBezTo>
                  <a:cubicBezTo>
                    <a:pt x="39130" y="24000"/>
                    <a:pt x="36521" y="12000"/>
                    <a:pt x="33913" y="0"/>
                  </a:cubicBezTo>
                  <a:cubicBezTo>
                    <a:pt x="31304" y="0"/>
                    <a:pt x="28695" y="0"/>
                    <a:pt x="26086" y="0"/>
                  </a:cubicBezTo>
                  <a:cubicBezTo>
                    <a:pt x="18260" y="0"/>
                    <a:pt x="10434" y="12000"/>
                    <a:pt x="5217" y="36000"/>
                  </a:cubicBezTo>
                  <a:cubicBezTo>
                    <a:pt x="2608" y="48000"/>
                    <a:pt x="0" y="60000"/>
                    <a:pt x="2608" y="84000"/>
                  </a:cubicBezTo>
                  <a:cubicBezTo>
                    <a:pt x="5217" y="96000"/>
                    <a:pt x="7826" y="96000"/>
                    <a:pt x="10434" y="84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6881813" y="5256213"/>
              <a:ext cx="273000" cy="63600"/>
            </a:xfrm>
            <a:custGeom>
              <a:rect b="b" l="l" r="r" t="t"/>
              <a:pathLst>
                <a:path extrusionOk="0" h="120000" w="120000">
                  <a:moveTo>
                    <a:pt x="2352" y="110000"/>
                  </a:moveTo>
                  <a:cubicBezTo>
                    <a:pt x="4705" y="120000"/>
                    <a:pt x="4705" y="120000"/>
                    <a:pt x="7058" y="120000"/>
                  </a:cubicBezTo>
                  <a:cubicBezTo>
                    <a:pt x="9411" y="120000"/>
                    <a:pt x="9411" y="110000"/>
                    <a:pt x="11764" y="110000"/>
                  </a:cubicBezTo>
                  <a:cubicBezTo>
                    <a:pt x="14117" y="90000"/>
                    <a:pt x="18823" y="80000"/>
                    <a:pt x="23529" y="80000"/>
                  </a:cubicBezTo>
                  <a:cubicBezTo>
                    <a:pt x="23529" y="80000"/>
                    <a:pt x="23529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5882" y="80000"/>
                    <a:pt x="25882" y="80000"/>
                  </a:cubicBezTo>
                  <a:cubicBezTo>
                    <a:pt x="25882" y="80000"/>
                    <a:pt x="28235" y="90000"/>
                    <a:pt x="28235" y="90000"/>
                  </a:cubicBezTo>
                  <a:cubicBezTo>
                    <a:pt x="32941" y="100000"/>
                    <a:pt x="40000" y="100000"/>
                    <a:pt x="47058" y="90000"/>
                  </a:cubicBezTo>
                  <a:cubicBezTo>
                    <a:pt x="49411" y="80000"/>
                    <a:pt x="51764" y="80000"/>
                    <a:pt x="54117" y="70000"/>
                  </a:cubicBezTo>
                  <a:cubicBezTo>
                    <a:pt x="54117" y="60000"/>
                    <a:pt x="56470" y="60000"/>
                    <a:pt x="58823" y="60000"/>
                  </a:cubicBezTo>
                  <a:cubicBezTo>
                    <a:pt x="61176" y="50000"/>
                    <a:pt x="63529" y="50000"/>
                    <a:pt x="65882" y="60000"/>
                  </a:cubicBezTo>
                  <a:cubicBezTo>
                    <a:pt x="65882" y="60000"/>
                    <a:pt x="65882" y="60000"/>
                    <a:pt x="65882" y="60000"/>
                  </a:cubicBezTo>
                  <a:cubicBezTo>
                    <a:pt x="65882" y="70000"/>
                    <a:pt x="68235" y="80000"/>
                    <a:pt x="70588" y="90000"/>
                  </a:cubicBezTo>
                  <a:cubicBezTo>
                    <a:pt x="72941" y="100000"/>
                    <a:pt x="75294" y="100000"/>
                    <a:pt x="77647" y="100000"/>
                  </a:cubicBezTo>
                  <a:cubicBezTo>
                    <a:pt x="89411" y="110000"/>
                    <a:pt x="103529" y="100000"/>
                    <a:pt x="115294" y="90000"/>
                  </a:cubicBezTo>
                  <a:cubicBezTo>
                    <a:pt x="117647" y="90000"/>
                    <a:pt x="120000" y="80000"/>
                    <a:pt x="120000" y="60000"/>
                  </a:cubicBezTo>
                  <a:cubicBezTo>
                    <a:pt x="117647" y="50000"/>
                    <a:pt x="115294" y="40000"/>
                    <a:pt x="112941" y="40000"/>
                  </a:cubicBezTo>
                  <a:cubicBezTo>
                    <a:pt x="101176" y="50000"/>
                    <a:pt x="89411" y="6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7647" y="50000"/>
                    <a:pt x="77647" y="50000"/>
                    <a:pt x="77647" y="50000"/>
                  </a:cubicBezTo>
                  <a:cubicBezTo>
                    <a:pt x="75294" y="40000"/>
                    <a:pt x="75294" y="40000"/>
                    <a:pt x="75294" y="30000"/>
                  </a:cubicBezTo>
                  <a:cubicBezTo>
                    <a:pt x="70588" y="0"/>
                    <a:pt x="61176" y="0"/>
                    <a:pt x="54117" y="10000"/>
                  </a:cubicBezTo>
                  <a:cubicBezTo>
                    <a:pt x="51764" y="10000"/>
                    <a:pt x="49411" y="20000"/>
                    <a:pt x="47058" y="30000"/>
                  </a:cubicBezTo>
                  <a:cubicBezTo>
                    <a:pt x="44705" y="30000"/>
                    <a:pt x="42352" y="40000"/>
                    <a:pt x="42352" y="40000"/>
                  </a:cubicBezTo>
                  <a:cubicBezTo>
                    <a:pt x="40000" y="50000"/>
                    <a:pt x="35294" y="50000"/>
                    <a:pt x="35294" y="50000"/>
                  </a:cubicBezTo>
                  <a:cubicBezTo>
                    <a:pt x="35294" y="50000"/>
                    <a:pt x="35294" y="40000"/>
                    <a:pt x="32941" y="40000"/>
                  </a:cubicBezTo>
                  <a:cubicBezTo>
                    <a:pt x="32941" y="40000"/>
                    <a:pt x="32941" y="40000"/>
                    <a:pt x="30588" y="30000"/>
                  </a:cubicBezTo>
                  <a:cubicBezTo>
                    <a:pt x="28235" y="30000"/>
                    <a:pt x="25882" y="30000"/>
                    <a:pt x="23529" y="30000"/>
                  </a:cubicBezTo>
                  <a:cubicBezTo>
                    <a:pt x="14117" y="30000"/>
                    <a:pt x="7058" y="50000"/>
                    <a:pt x="2352" y="80000"/>
                  </a:cubicBezTo>
                  <a:cubicBezTo>
                    <a:pt x="0" y="90000"/>
                    <a:pt x="0" y="100000"/>
                    <a:pt x="2352" y="110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6753225" y="5400675"/>
              <a:ext cx="406500" cy="92100"/>
            </a:xfrm>
            <a:custGeom>
              <a:rect b="b" l="l" r="r" t="t"/>
              <a:pathLst>
                <a:path extrusionOk="0" h="120000" w="120000">
                  <a:moveTo>
                    <a:pt x="113684" y="49411"/>
                  </a:moveTo>
                  <a:cubicBezTo>
                    <a:pt x="112105" y="49411"/>
                    <a:pt x="110526" y="42352"/>
                    <a:pt x="110526" y="42352"/>
                  </a:cubicBezTo>
                  <a:cubicBezTo>
                    <a:pt x="108947" y="42352"/>
                    <a:pt x="105789" y="35294"/>
                    <a:pt x="104210" y="35294"/>
                  </a:cubicBezTo>
                  <a:cubicBezTo>
                    <a:pt x="99473" y="35294"/>
                    <a:pt x="96315" y="42352"/>
                    <a:pt x="94736" y="56470"/>
                  </a:cubicBezTo>
                  <a:cubicBezTo>
                    <a:pt x="93157" y="56470"/>
                    <a:pt x="93157" y="56470"/>
                    <a:pt x="93157" y="56470"/>
                  </a:cubicBezTo>
                  <a:cubicBezTo>
                    <a:pt x="91578" y="63529"/>
                    <a:pt x="90000" y="63529"/>
                    <a:pt x="88421" y="63529"/>
                  </a:cubicBezTo>
                  <a:cubicBezTo>
                    <a:pt x="88421" y="63529"/>
                    <a:pt x="90000" y="56470"/>
                    <a:pt x="90000" y="49411"/>
                  </a:cubicBezTo>
                  <a:cubicBezTo>
                    <a:pt x="90000" y="35294"/>
                    <a:pt x="91578" y="21176"/>
                    <a:pt x="88421" y="7058"/>
                  </a:cubicBezTo>
                  <a:cubicBezTo>
                    <a:pt x="88421" y="0"/>
                    <a:pt x="85263" y="0"/>
                    <a:pt x="83684" y="0"/>
                  </a:cubicBezTo>
                  <a:cubicBezTo>
                    <a:pt x="48947" y="77647"/>
                    <a:pt x="48947" y="77647"/>
                    <a:pt x="48947" y="77647"/>
                  </a:cubicBezTo>
                  <a:cubicBezTo>
                    <a:pt x="52105" y="35294"/>
                    <a:pt x="52105" y="35294"/>
                    <a:pt x="52105" y="35294"/>
                  </a:cubicBezTo>
                  <a:cubicBezTo>
                    <a:pt x="52105" y="28235"/>
                    <a:pt x="52105" y="21176"/>
                    <a:pt x="50526" y="14117"/>
                  </a:cubicBezTo>
                  <a:cubicBezTo>
                    <a:pt x="48947" y="14117"/>
                    <a:pt x="48947" y="7058"/>
                    <a:pt x="47368" y="14117"/>
                  </a:cubicBezTo>
                  <a:cubicBezTo>
                    <a:pt x="37894" y="14117"/>
                    <a:pt x="28421" y="35294"/>
                    <a:pt x="22105" y="63529"/>
                  </a:cubicBezTo>
                  <a:cubicBezTo>
                    <a:pt x="22105" y="63529"/>
                    <a:pt x="22105" y="63529"/>
                    <a:pt x="22105" y="63529"/>
                  </a:cubicBezTo>
                  <a:cubicBezTo>
                    <a:pt x="22105" y="49411"/>
                    <a:pt x="22105" y="42352"/>
                    <a:pt x="22105" y="35294"/>
                  </a:cubicBezTo>
                  <a:cubicBezTo>
                    <a:pt x="22105" y="28235"/>
                    <a:pt x="20526" y="21176"/>
                    <a:pt x="20526" y="21176"/>
                  </a:cubicBezTo>
                  <a:cubicBezTo>
                    <a:pt x="18947" y="14117"/>
                    <a:pt x="17368" y="14117"/>
                    <a:pt x="15789" y="21176"/>
                  </a:cubicBezTo>
                  <a:cubicBezTo>
                    <a:pt x="11052" y="28235"/>
                    <a:pt x="6315" y="49411"/>
                    <a:pt x="1578" y="63529"/>
                  </a:cubicBezTo>
                  <a:cubicBezTo>
                    <a:pt x="0" y="70588"/>
                    <a:pt x="0" y="84705"/>
                    <a:pt x="1578" y="91764"/>
                  </a:cubicBezTo>
                  <a:cubicBezTo>
                    <a:pt x="3157" y="98823"/>
                    <a:pt x="6315" y="98823"/>
                    <a:pt x="7894" y="91764"/>
                  </a:cubicBezTo>
                  <a:cubicBezTo>
                    <a:pt x="9473" y="84705"/>
                    <a:pt x="11052" y="77647"/>
                    <a:pt x="12631" y="70588"/>
                  </a:cubicBezTo>
                  <a:cubicBezTo>
                    <a:pt x="12631" y="70588"/>
                    <a:pt x="12631" y="77647"/>
                    <a:pt x="12631" y="77647"/>
                  </a:cubicBezTo>
                  <a:cubicBezTo>
                    <a:pt x="12631" y="84705"/>
                    <a:pt x="12631" y="91764"/>
                    <a:pt x="14210" y="91764"/>
                  </a:cubicBezTo>
                  <a:cubicBezTo>
                    <a:pt x="15789" y="98823"/>
                    <a:pt x="18947" y="112941"/>
                    <a:pt x="26842" y="84705"/>
                  </a:cubicBezTo>
                  <a:cubicBezTo>
                    <a:pt x="31578" y="70588"/>
                    <a:pt x="36315" y="56470"/>
                    <a:pt x="42631" y="49411"/>
                  </a:cubicBezTo>
                  <a:cubicBezTo>
                    <a:pt x="39473" y="84705"/>
                    <a:pt x="39473" y="84705"/>
                    <a:pt x="39473" y="84705"/>
                  </a:cubicBezTo>
                  <a:cubicBezTo>
                    <a:pt x="39473" y="91764"/>
                    <a:pt x="39473" y="105882"/>
                    <a:pt x="41052" y="112941"/>
                  </a:cubicBezTo>
                  <a:cubicBezTo>
                    <a:pt x="42631" y="120000"/>
                    <a:pt x="42631" y="120000"/>
                    <a:pt x="45789" y="120000"/>
                  </a:cubicBezTo>
                  <a:cubicBezTo>
                    <a:pt x="45789" y="120000"/>
                    <a:pt x="47368" y="120000"/>
                    <a:pt x="48947" y="120000"/>
                  </a:cubicBezTo>
                  <a:cubicBezTo>
                    <a:pt x="82105" y="49411"/>
                    <a:pt x="82105" y="49411"/>
                    <a:pt x="82105" y="49411"/>
                  </a:cubicBezTo>
                  <a:cubicBezTo>
                    <a:pt x="80526" y="56470"/>
                    <a:pt x="80526" y="70588"/>
                    <a:pt x="82105" y="77647"/>
                  </a:cubicBezTo>
                  <a:cubicBezTo>
                    <a:pt x="83684" y="91764"/>
                    <a:pt x="85263" y="91764"/>
                    <a:pt x="86842" y="98823"/>
                  </a:cubicBezTo>
                  <a:cubicBezTo>
                    <a:pt x="90000" y="98823"/>
                    <a:pt x="94736" y="98823"/>
                    <a:pt x="96315" y="91764"/>
                  </a:cubicBezTo>
                  <a:cubicBezTo>
                    <a:pt x="97894" y="84705"/>
                    <a:pt x="97894" y="84705"/>
                    <a:pt x="99473" y="84705"/>
                  </a:cubicBezTo>
                  <a:cubicBezTo>
                    <a:pt x="101052" y="77647"/>
                    <a:pt x="102631" y="70588"/>
                    <a:pt x="104210" y="70588"/>
                  </a:cubicBezTo>
                  <a:cubicBezTo>
                    <a:pt x="104210" y="70588"/>
                    <a:pt x="105789" y="77647"/>
                    <a:pt x="107368" y="77647"/>
                  </a:cubicBezTo>
                  <a:cubicBezTo>
                    <a:pt x="110526" y="84705"/>
                    <a:pt x="115263" y="91764"/>
                    <a:pt x="118421" y="70588"/>
                  </a:cubicBezTo>
                  <a:cubicBezTo>
                    <a:pt x="120000" y="63529"/>
                    <a:pt x="120000" y="56470"/>
                    <a:pt x="118421" y="49411"/>
                  </a:cubicBezTo>
                  <a:cubicBezTo>
                    <a:pt x="116842" y="42352"/>
                    <a:pt x="115263" y="42352"/>
                    <a:pt x="113684" y="494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7326313" y="4976813"/>
              <a:ext cx="165000" cy="611100"/>
            </a:xfrm>
            <a:custGeom>
              <a:rect b="b" l="l" r="r" t="t"/>
              <a:pathLst>
                <a:path extrusionOk="0" h="120000" w="120000">
                  <a:moveTo>
                    <a:pt x="81290" y="5263"/>
                  </a:moveTo>
                  <a:cubicBezTo>
                    <a:pt x="73548" y="5263"/>
                    <a:pt x="73548" y="5263"/>
                    <a:pt x="73548" y="5263"/>
                  </a:cubicBezTo>
                  <a:cubicBezTo>
                    <a:pt x="65806" y="2105"/>
                    <a:pt x="54193" y="0"/>
                    <a:pt x="38709" y="0"/>
                  </a:cubicBezTo>
                  <a:cubicBezTo>
                    <a:pt x="15483" y="0"/>
                    <a:pt x="0" y="4210"/>
                    <a:pt x="0" y="10526"/>
                  </a:cubicBezTo>
                  <a:cubicBezTo>
                    <a:pt x="0" y="91578"/>
                    <a:pt x="0" y="91578"/>
                    <a:pt x="0" y="91578"/>
                  </a:cubicBezTo>
                  <a:cubicBezTo>
                    <a:pt x="0" y="91578"/>
                    <a:pt x="0" y="92631"/>
                    <a:pt x="0" y="92631"/>
                  </a:cubicBezTo>
                  <a:cubicBezTo>
                    <a:pt x="30967" y="117894"/>
                    <a:pt x="30967" y="117894"/>
                    <a:pt x="30967" y="117894"/>
                  </a:cubicBezTo>
                  <a:cubicBezTo>
                    <a:pt x="30967" y="118947"/>
                    <a:pt x="34838" y="119999"/>
                    <a:pt x="38709" y="119999"/>
                  </a:cubicBezTo>
                  <a:cubicBezTo>
                    <a:pt x="42580" y="119999"/>
                    <a:pt x="46451" y="118947"/>
                    <a:pt x="46451" y="117894"/>
                  </a:cubicBezTo>
                  <a:cubicBezTo>
                    <a:pt x="77419" y="92631"/>
                    <a:pt x="77419" y="92631"/>
                    <a:pt x="77419" y="92631"/>
                  </a:cubicBezTo>
                  <a:cubicBezTo>
                    <a:pt x="77419" y="92631"/>
                    <a:pt x="81290" y="91578"/>
                    <a:pt x="81290" y="91578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81290" y="10526"/>
                    <a:pt x="81290" y="10526"/>
                    <a:pt x="81290" y="10526"/>
                  </a:cubicBezTo>
                  <a:cubicBezTo>
                    <a:pt x="92903" y="10526"/>
                    <a:pt x="100645" y="12631"/>
                    <a:pt x="100645" y="15789"/>
                  </a:cubicBezTo>
                  <a:cubicBezTo>
                    <a:pt x="100645" y="57894"/>
                    <a:pt x="100645" y="57894"/>
                    <a:pt x="100645" y="57894"/>
                  </a:cubicBezTo>
                  <a:cubicBezTo>
                    <a:pt x="100645" y="59999"/>
                    <a:pt x="104516" y="61052"/>
                    <a:pt x="112258" y="61052"/>
                  </a:cubicBezTo>
                  <a:cubicBezTo>
                    <a:pt x="116129" y="61052"/>
                    <a:pt x="120000" y="59999"/>
                    <a:pt x="120000" y="57894"/>
                  </a:cubicBezTo>
                  <a:cubicBezTo>
                    <a:pt x="120000" y="15789"/>
                    <a:pt x="120000" y="15789"/>
                    <a:pt x="120000" y="15789"/>
                  </a:cubicBezTo>
                  <a:cubicBezTo>
                    <a:pt x="120000" y="10526"/>
                    <a:pt x="100645" y="5263"/>
                    <a:pt x="81290" y="5263"/>
                  </a:cubicBezTo>
                  <a:close/>
                  <a:moveTo>
                    <a:pt x="38709" y="108421"/>
                  </a:moveTo>
                  <a:cubicBezTo>
                    <a:pt x="19354" y="91578"/>
                    <a:pt x="19354" y="91578"/>
                    <a:pt x="19354" y="91578"/>
                  </a:cubicBezTo>
                  <a:cubicBezTo>
                    <a:pt x="58064" y="91578"/>
                    <a:pt x="58064" y="91578"/>
                    <a:pt x="58064" y="91578"/>
                  </a:cubicBezTo>
                  <a:lnTo>
                    <a:pt x="38709" y="108421"/>
                  </a:lnTo>
                  <a:close/>
                  <a:moveTo>
                    <a:pt x="61935" y="86315"/>
                  </a:moveTo>
                  <a:cubicBezTo>
                    <a:pt x="19354" y="86315"/>
                    <a:pt x="19354" y="86315"/>
                    <a:pt x="19354" y="86315"/>
                  </a:cubicBezTo>
                  <a:cubicBezTo>
                    <a:pt x="19354" y="52631"/>
                    <a:pt x="19354" y="52631"/>
                    <a:pt x="19354" y="52631"/>
                  </a:cubicBezTo>
                  <a:cubicBezTo>
                    <a:pt x="61935" y="52631"/>
                    <a:pt x="61935" y="52631"/>
                    <a:pt x="61935" y="52631"/>
                  </a:cubicBezTo>
                  <a:lnTo>
                    <a:pt x="61935" y="86315"/>
                  </a:lnTo>
                  <a:close/>
                  <a:moveTo>
                    <a:pt x="61935" y="47368"/>
                  </a:moveTo>
                  <a:cubicBezTo>
                    <a:pt x="19354" y="47368"/>
                    <a:pt x="19354" y="47368"/>
                    <a:pt x="19354" y="47368"/>
                  </a:cubicBezTo>
                  <a:cubicBezTo>
                    <a:pt x="19354" y="10526"/>
                    <a:pt x="19354" y="10526"/>
                    <a:pt x="19354" y="10526"/>
                  </a:cubicBezTo>
                  <a:cubicBezTo>
                    <a:pt x="19354" y="7368"/>
                    <a:pt x="27096" y="5263"/>
                    <a:pt x="38709" y="5263"/>
                  </a:cubicBezTo>
                  <a:cubicBezTo>
                    <a:pt x="50322" y="5263"/>
                    <a:pt x="61935" y="7368"/>
                    <a:pt x="61935" y="10526"/>
                  </a:cubicBezTo>
                  <a:lnTo>
                    <a:pt x="61935" y="473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7556500" y="3984625"/>
              <a:ext cx="282600" cy="638100"/>
            </a:xfrm>
            <a:custGeom>
              <a:rect b="b" l="l" r="r" t="t"/>
              <a:pathLst>
                <a:path extrusionOk="0" h="120000" w="120000">
                  <a:moveTo>
                    <a:pt x="27169" y="29243"/>
                  </a:moveTo>
                  <a:cubicBezTo>
                    <a:pt x="58867" y="34285"/>
                    <a:pt x="58867" y="34285"/>
                    <a:pt x="58867" y="34285"/>
                  </a:cubicBezTo>
                  <a:cubicBezTo>
                    <a:pt x="58867" y="34285"/>
                    <a:pt x="58867" y="34285"/>
                    <a:pt x="56603" y="34285"/>
                  </a:cubicBezTo>
                  <a:cubicBezTo>
                    <a:pt x="49811" y="34285"/>
                    <a:pt x="43018" y="35294"/>
                    <a:pt x="38490" y="38319"/>
                  </a:cubicBezTo>
                  <a:cubicBezTo>
                    <a:pt x="33962" y="40336"/>
                    <a:pt x="29433" y="44369"/>
                    <a:pt x="31698" y="47394"/>
                  </a:cubicBezTo>
                  <a:cubicBezTo>
                    <a:pt x="31698" y="51428"/>
                    <a:pt x="36226" y="54453"/>
                    <a:pt x="40754" y="56470"/>
                  </a:cubicBezTo>
                  <a:cubicBezTo>
                    <a:pt x="56603" y="61512"/>
                    <a:pt x="56603" y="61512"/>
                    <a:pt x="56603" y="61512"/>
                  </a:cubicBezTo>
                  <a:cubicBezTo>
                    <a:pt x="49811" y="62521"/>
                    <a:pt x="43018" y="63529"/>
                    <a:pt x="38490" y="66554"/>
                  </a:cubicBezTo>
                  <a:cubicBezTo>
                    <a:pt x="33962" y="68571"/>
                    <a:pt x="29433" y="72605"/>
                    <a:pt x="31698" y="75630"/>
                  </a:cubicBezTo>
                  <a:cubicBezTo>
                    <a:pt x="31698" y="78655"/>
                    <a:pt x="36226" y="81680"/>
                    <a:pt x="40754" y="84705"/>
                  </a:cubicBezTo>
                  <a:cubicBezTo>
                    <a:pt x="52075" y="88739"/>
                    <a:pt x="52075" y="88739"/>
                    <a:pt x="52075" y="88739"/>
                  </a:cubicBezTo>
                  <a:cubicBezTo>
                    <a:pt x="47547" y="88739"/>
                    <a:pt x="43018" y="90756"/>
                    <a:pt x="38490" y="91764"/>
                  </a:cubicBezTo>
                  <a:cubicBezTo>
                    <a:pt x="33962" y="94789"/>
                    <a:pt x="31698" y="97815"/>
                    <a:pt x="31698" y="100840"/>
                  </a:cubicBezTo>
                  <a:cubicBezTo>
                    <a:pt x="33962" y="103865"/>
                    <a:pt x="36226" y="106890"/>
                    <a:pt x="40754" y="108907"/>
                  </a:cubicBezTo>
                  <a:cubicBezTo>
                    <a:pt x="61132" y="116974"/>
                    <a:pt x="61132" y="116974"/>
                    <a:pt x="61132" y="116974"/>
                  </a:cubicBezTo>
                  <a:cubicBezTo>
                    <a:pt x="67924" y="118991"/>
                    <a:pt x="72452" y="120000"/>
                    <a:pt x="79245" y="120000"/>
                  </a:cubicBezTo>
                  <a:cubicBezTo>
                    <a:pt x="88301" y="120000"/>
                    <a:pt x="95094" y="117983"/>
                    <a:pt x="99622" y="115966"/>
                  </a:cubicBezTo>
                  <a:cubicBezTo>
                    <a:pt x="108679" y="110924"/>
                    <a:pt x="108679" y="102857"/>
                    <a:pt x="97358" y="98823"/>
                  </a:cubicBezTo>
                  <a:cubicBezTo>
                    <a:pt x="86037" y="94789"/>
                    <a:pt x="86037" y="94789"/>
                    <a:pt x="86037" y="94789"/>
                  </a:cubicBezTo>
                  <a:cubicBezTo>
                    <a:pt x="92830" y="93781"/>
                    <a:pt x="97358" y="92773"/>
                    <a:pt x="101886" y="90756"/>
                  </a:cubicBezTo>
                  <a:cubicBezTo>
                    <a:pt x="106415" y="87731"/>
                    <a:pt x="108679" y="84705"/>
                    <a:pt x="108679" y="81680"/>
                  </a:cubicBezTo>
                  <a:cubicBezTo>
                    <a:pt x="108679" y="77647"/>
                    <a:pt x="104150" y="74621"/>
                    <a:pt x="99622" y="72605"/>
                  </a:cubicBezTo>
                  <a:cubicBezTo>
                    <a:pt x="92830" y="70588"/>
                    <a:pt x="92830" y="70588"/>
                    <a:pt x="92830" y="70588"/>
                  </a:cubicBezTo>
                  <a:cubicBezTo>
                    <a:pt x="99622" y="70588"/>
                    <a:pt x="106415" y="68571"/>
                    <a:pt x="110943" y="66554"/>
                  </a:cubicBezTo>
                  <a:cubicBezTo>
                    <a:pt x="120000" y="60504"/>
                    <a:pt x="120000" y="52436"/>
                    <a:pt x="108679" y="48403"/>
                  </a:cubicBezTo>
                  <a:cubicBezTo>
                    <a:pt x="79245" y="37310"/>
                    <a:pt x="79245" y="37310"/>
                    <a:pt x="79245" y="37310"/>
                  </a:cubicBezTo>
                  <a:cubicBezTo>
                    <a:pt x="74716" y="35294"/>
                    <a:pt x="67924" y="34285"/>
                    <a:pt x="61132" y="34285"/>
                  </a:cubicBezTo>
                  <a:cubicBezTo>
                    <a:pt x="61132" y="29243"/>
                    <a:pt x="61132" y="29243"/>
                    <a:pt x="61132" y="29243"/>
                  </a:cubicBezTo>
                  <a:cubicBezTo>
                    <a:pt x="31698" y="25210"/>
                    <a:pt x="31698" y="25210"/>
                    <a:pt x="31698" y="25210"/>
                  </a:cubicBezTo>
                  <a:cubicBezTo>
                    <a:pt x="20377" y="23193"/>
                    <a:pt x="13584" y="18151"/>
                    <a:pt x="18113" y="13109"/>
                  </a:cubicBezTo>
                  <a:cubicBezTo>
                    <a:pt x="20377" y="8067"/>
                    <a:pt x="31698" y="6050"/>
                    <a:pt x="43018" y="7058"/>
                  </a:cubicBezTo>
                  <a:cubicBezTo>
                    <a:pt x="61132" y="9075"/>
                    <a:pt x="61132" y="9075"/>
                    <a:pt x="61132" y="9075"/>
                  </a:cubicBezTo>
                  <a:cubicBezTo>
                    <a:pt x="61132" y="4033"/>
                    <a:pt x="61132" y="4033"/>
                    <a:pt x="61132" y="4033"/>
                  </a:cubicBezTo>
                  <a:cubicBezTo>
                    <a:pt x="45283" y="2016"/>
                    <a:pt x="45283" y="2016"/>
                    <a:pt x="45283" y="2016"/>
                  </a:cubicBezTo>
                  <a:cubicBezTo>
                    <a:pt x="29433" y="0"/>
                    <a:pt x="11320" y="4033"/>
                    <a:pt x="6792" y="12100"/>
                  </a:cubicBezTo>
                  <a:cubicBezTo>
                    <a:pt x="0" y="19159"/>
                    <a:pt x="11320" y="27226"/>
                    <a:pt x="27169" y="29243"/>
                  </a:cubicBezTo>
                  <a:close/>
                  <a:moveTo>
                    <a:pt x="90566" y="102857"/>
                  </a:moveTo>
                  <a:cubicBezTo>
                    <a:pt x="97358" y="104873"/>
                    <a:pt x="97358" y="109915"/>
                    <a:pt x="90566" y="111932"/>
                  </a:cubicBezTo>
                  <a:cubicBezTo>
                    <a:pt x="86037" y="114957"/>
                    <a:pt x="76981" y="115966"/>
                    <a:pt x="70188" y="112941"/>
                  </a:cubicBezTo>
                  <a:cubicBezTo>
                    <a:pt x="49811" y="104873"/>
                    <a:pt x="49811" y="104873"/>
                    <a:pt x="49811" y="104873"/>
                  </a:cubicBezTo>
                  <a:cubicBezTo>
                    <a:pt x="45283" y="103865"/>
                    <a:pt x="45283" y="102857"/>
                    <a:pt x="43018" y="100840"/>
                  </a:cubicBezTo>
                  <a:cubicBezTo>
                    <a:pt x="43018" y="98823"/>
                    <a:pt x="45283" y="96806"/>
                    <a:pt x="47547" y="95798"/>
                  </a:cubicBezTo>
                  <a:cubicBezTo>
                    <a:pt x="54339" y="92773"/>
                    <a:pt x="63396" y="92773"/>
                    <a:pt x="70188" y="94789"/>
                  </a:cubicBezTo>
                  <a:lnTo>
                    <a:pt x="90566" y="102857"/>
                  </a:lnTo>
                  <a:close/>
                  <a:moveTo>
                    <a:pt x="97358" y="81680"/>
                  </a:moveTo>
                  <a:cubicBezTo>
                    <a:pt x="97358" y="83697"/>
                    <a:pt x="95094" y="85714"/>
                    <a:pt x="92830" y="87731"/>
                  </a:cubicBezTo>
                  <a:cubicBezTo>
                    <a:pt x="90566" y="88739"/>
                    <a:pt x="86037" y="89747"/>
                    <a:pt x="81509" y="89747"/>
                  </a:cubicBezTo>
                  <a:cubicBezTo>
                    <a:pt x="76981" y="90756"/>
                    <a:pt x="72452" y="89747"/>
                    <a:pt x="67924" y="88739"/>
                  </a:cubicBezTo>
                  <a:cubicBezTo>
                    <a:pt x="47547" y="80672"/>
                    <a:pt x="47547" y="80672"/>
                    <a:pt x="47547" y="80672"/>
                  </a:cubicBezTo>
                  <a:cubicBezTo>
                    <a:pt x="45283" y="78655"/>
                    <a:pt x="43018" y="77647"/>
                    <a:pt x="43018" y="75630"/>
                  </a:cubicBezTo>
                  <a:cubicBezTo>
                    <a:pt x="43018" y="73613"/>
                    <a:pt x="43018" y="71596"/>
                    <a:pt x="47547" y="69579"/>
                  </a:cubicBezTo>
                  <a:cubicBezTo>
                    <a:pt x="49811" y="67563"/>
                    <a:pt x="54339" y="66554"/>
                    <a:pt x="58867" y="66554"/>
                  </a:cubicBezTo>
                  <a:cubicBezTo>
                    <a:pt x="58867" y="66554"/>
                    <a:pt x="58867" y="66554"/>
                    <a:pt x="58867" y="66554"/>
                  </a:cubicBezTo>
                  <a:cubicBezTo>
                    <a:pt x="63396" y="66554"/>
                    <a:pt x="67924" y="67563"/>
                    <a:pt x="70188" y="68571"/>
                  </a:cubicBezTo>
                  <a:cubicBezTo>
                    <a:pt x="90566" y="76638"/>
                    <a:pt x="90566" y="76638"/>
                    <a:pt x="90566" y="76638"/>
                  </a:cubicBezTo>
                  <a:cubicBezTo>
                    <a:pt x="95094" y="77647"/>
                    <a:pt x="97358" y="79663"/>
                    <a:pt x="97358" y="81680"/>
                  </a:cubicBezTo>
                  <a:close/>
                  <a:moveTo>
                    <a:pt x="70188" y="40336"/>
                  </a:moveTo>
                  <a:cubicBezTo>
                    <a:pt x="99622" y="52436"/>
                    <a:pt x="99622" y="52436"/>
                    <a:pt x="99622" y="52436"/>
                  </a:cubicBezTo>
                  <a:cubicBezTo>
                    <a:pt x="108679" y="54453"/>
                    <a:pt x="108679" y="59495"/>
                    <a:pt x="101886" y="62521"/>
                  </a:cubicBezTo>
                  <a:cubicBezTo>
                    <a:pt x="95094" y="66554"/>
                    <a:pt x="86037" y="66554"/>
                    <a:pt x="76981" y="63529"/>
                  </a:cubicBezTo>
                  <a:cubicBezTo>
                    <a:pt x="47547" y="52436"/>
                    <a:pt x="47547" y="52436"/>
                    <a:pt x="47547" y="52436"/>
                  </a:cubicBezTo>
                  <a:cubicBezTo>
                    <a:pt x="45283" y="51428"/>
                    <a:pt x="43018" y="49411"/>
                    <a:pt x="43018" y="47394"/>
                  </a:cubicBezTo>
                  <a:cubicBezTo>
                    <a:pt x="43018" y="45378"/>
                    <a:pt x="43018" y="43361"/>
                    <a:pt x="47547" y="41344"/>
                  </a:cubicBezTo>
                  <a:cubicBezTo>
                    <a:pt x="49811" y="40336"/>
                    <a:pt x="54339" y="39327"/>
                    <a:pt x="58867" y="39327"/>
                  </a:cubicBezTo>
                  <a:cubicBezTo>
                    <a:pt x="63396" y="38319"/>
                    <a:pt x="67924" y="39327"/>
                    <a:pt x="70188" y="403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7732713" y="4075113"/>
              <a:ext cx="662100" cy="1927200"/>
            </a:xfrm>
            <a:custGeom>
              <a:rect b="b" l="l" r="r" t="t"/>
              <a:pathLst>
                <a:path extrusionOk="0" h="120000" w="120000">
                  <a:moveTo>
                    <a:pt x="0" y="38774"/>
                  </a:moveTo>
                  <a:cubicBezTo>
                    <a:pt x="30000" y="52479"/>
                    <a:pt x="30000" y="52479"/>
                    <a:pt x="30000" y="52479"/>
                  </a:cubicBezTo>
                  <a:cubicBezTo>
                    <a:pt x="30000" y="57493"/>
                    <a:pt x="30000" y="57493"/>
                    <a:pt x="30000" y="57493"/>
                  </a:cubicBezTo>
                  <a:cubicBezTo>
                    <a:pt x="13548" y="57493"/>
                    <a:pt x="13548" y="57493"/>
                    <a:pt x="13548" y="57493"/>
                  </a:cubicBezTo>
                  <a:cubicBezTo>
                    <a:pt x="12580" y="57493"/>
                    <a:pt x="11612" y="57827"/>
                    <a:pt x="11612" y="58161"/>
                  </a:cubicBezTo>
                  <a:cubicBezTo>
                    <a:pt x="11612" y="120000"/>
                    <a:pt x="11612" y="120000"/>
                    <a:pt x="11612" y="120000"/>
                  </a:cubicBezTo>
                  <a:cubicBezTo>
                    <a:pt x="16451" y="120000"/>
                    <a:pt x="16451" y="120000"/>
                    <a:pt x="16451" y="120000"/>
                  </a:cubicBezTo>
                  <a:cubicBezTo>
                    <a:pt x="16451" y="75208"/>
                    <a:pt x="16451" y="75208"/>
                    <a:pt x="16451" y="75208"/>
                  </a:cubicBezTo>
                  <a:cubicBezTo>
                    <a:pt x="115161" y="75208"/>
                    <a:pt x="115161" y="75208"/>
                    <a:pt x="115161" y="75208"/>
                  </a:cubicBezTo>
                  <a:cubicBezTo>
                    <a:pt x="115161" y="120000"/>
                    <a:pt x="115161" y="120000"/>
                    <a:pt x="115161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58161"/>
                    <a:pt x="120000" y="58161"/>
                    <a:pt x="120000" y="58161"/>
                  </a:cubicBezTo>
                  <a:cubicBezTo>
                    <a:pt x="120000" y="57827"/>
                    <a:pt x="119032" y="57493"/>
                    <a:pt x="117096" y="57493"/>
                  </a:cubicBezTo>
                  <a:cubicBezTo>
                    <a:pt x="104516" y="57493"/>
                    <a:pt x="104516" y="57493"/>
                    <a:pt x="104516" y="57493"/>
                  </a:cubicBezTo>
                  <a:cubicBezTo>
                    <a:pt x="104516" y="45459"/>
                    <a:pt x="104516" y="45459"/>
                    <a:pt x="104516" y="45459"/>
                  </a:cubicBezTo>
                  <a:cubicBezTo>
                    <a:pt x="117096" y="32089"/>
                    <a:pt x="117096" y="32089"/>
                    <a:pt x="117096" y="32089"/>
                  </a:cubicBezTo>
                  <a:cubicBezTo>
                    <a:pt x="118064" y="31086"/>
                    <a:pt x="118064" y="29749"/>
                    <a:pt x="117096" y="28412"/>
                  </a:cubicBezTo>
                  <a:cubicBezTo>
                    <a:pt x="94838" y="668"/>
                    <a:pt x="94838" y="668"/>
                    <a:pt x="94838" y="668"/>
                  </a:cubicBezTo>
                  <a:cubicBezTo>
                    <a:pt x="93870" y="334"/>
                    <a:pt x="92903" y="0"/>
                    <a:pt x="91935" y="0"/>
                  </a:cubicBezTo>
                  <a:cubicBezTo>
                    <a:pt x="91935" y="0"/>
                    <a:pt x="84193" y="334"/>
                    <a:pt x="79354" y="2339"/>
                  </a:cubicBezTo>
                  <a:cubicBezTo>
                    <a:pt x="76451" y="4011"/>
                    <a:pt x="74516" y="6350"/>
                    <a:pt x="75483" y="9025"/>
                  </a:cubicBezTo>
                  <a:cubicBezTo>
                    <a:pt x="78387" y="16044"/>
                    <a:pt x="84193" y="23064"/>
                    <a:pt x="84193" y="23398"/>
                  </a:cubicBezTo>
                  <a:cubicBezTo>
                    <a:pt x="85161" y="23732"/>
                    <a:pt x="86129" y="24066"/>
                    <a:pt x="87096" y="23732"/>
                  </a:cubicBezTo>
                  <a:cubicBezTo>
                    <a:pt x="89032" y="23732"/>
                    <a:pt x="89032" y="23398"/>
                    <a:pt x="89032" y="22729"/>
                  </a:cubicBezTo>
                  <a:cubicBezTo>
                    <a:pt x="89032" y="22729"/>
                    <a:pt x="83225" y="15710"/>
                    <a:pt x="80322" y="8690"/>
                  </a:cubicBezTo>
                  <a:cubicBezTo>
                    <a:pt x="79354" y="6350"/>
                    <a:pt x="80322" y="4679"/>
                    <a:pt x="83225" y="3676"/>
                  </a:cubicBezTo>
                  <a:cubicBezTo>
                    <a:pt x="86129" y="2674"/>
                    <a:pt x="89032" y="2005"/>
                    <a:pt x="90967" y="2005"/>
                  </a:cubicBezTo>
                  <a:cubicBezTo>
                    <a:pt x="112258" y="28746"/>
                    <a:pt x="112258" y="28746"/>
                    <a:pt x="112258" y="28746"/>
                  </a:cubicBezTo>
                  <a:cubicBezTo>
                    <a:pt x="113225" y="29749"/>
                    <a:pt x="113225" y="30752"/>
                    <a:pt x="112258" y="31754"/>
                  </a:cubicBezTo>
                  <a:cubicBezTo>
                    <a:pt x="99677" y="45125"/>
                    <a:pt x="99677" y="45125"/>
                    <a:pt x="99677" y="45125"/>
                  </a:cubicBezTo>
                  <a:cubicBezTo>
                    <a:pt x="99677" y="45125"/>
                    <a:pt x="99677" y="45459"/>
                    <a:pt x="99677" y="45459"/>
                  </a:cubicBezTo>
                  <a:cubicBezTo>
                    <a:pt x="99677" y="57493"/>
                    <a:pt x="99677" y="57493"/>
                    <a:pt x="99677" y="57493"/>
                  </a:cubicBezTo>
                  <a:cubicBezTo>
                    <a:pt x="34838" y="57493"/>
                    <a:pt x="34838" y="57493"/>
                    <a:pt x="34838" y="57493"/>
                  </a:cubicBezTo>
                  <a:cubicBezTo>
                    <a:pt x="34838" y="52144"/>
                    <a:pt x="34838" y="52144"/>
                    <a:pt x="34838" y="52144"/>
                  </a:cubicBezTo>
                  <a:cubicBezTo>
                    <a:pt x="34838" y="52144"/>
                    <a:pt x="34838" y="51810"/>
                    <a:pt x="34838" y="51810"/>
                  </a:cubicBezTo>
                  <a:cubicBezTo>
                    <a:pt x="8709" y="39777"/>
                    <a:pt x="8709" y="39777"/>
                    <a:pt x="8709" y="39777"/>
                  </a:cubicBezTo>
                  <a:cubicBezTo>
                    <a:pt x="5806" y="39777"/>
                    <a:pt x="2903" y="39442"/>
                    <a:pt x="0" y="38774"/>
                  </a:cubicBezTo>
                  <a:close/>
                  <a:moveTo>
                    <a:pt x="115161" y="59164"/>
                  </a:moveTo>
                  <a:cubicBezTo>
                    <a:pt x="115161" y="73537"/>
                    <a:pt x="115161" y="73537"/>
                    <a:pt x="115161" y="73537"/>
                  </a:cubicBezTo>
                  <a:cubicBezTo>
                    <a:pt x="16451" y="73537"/>
                    <a:pt x="16451" y="73537"/>
                    <a:pt x="16451" y="73537"/>
                  </a:cubicBezTo>
                  <a:cubicBezTo>
                    <a:pt x="16451" y="59164"/>
                    <a:pt x="16451" y="59164"/>
                    <a:pt x="16451" y="59164"/>
                  </a:cubicBezTo>
                  <a:lnTo>
                    <a:pt x="115161" y="59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7886700" y="5111750"/>
              <a:ext cx="65100" cy="58800"/>
            </a:xfrm>
            <a:custGeom>
              <a:rect b="b" l="l" r="r" t="t"/>
              <a:pathLst>
                <a:path extrusionOk="0" h="120000" w="120000">
                  <a:moveTo>
                    <a:pt x="60000" y="120000"/>
                  </a:moveTo>
                  <a:cubicBezTo>
                    <a:pt x="90000" y="120000"/>
                    <a:pt x="120000" y="98181"/>
                    <a:pt x="120000" y="54545"/>
                  </a:cubicBezTo>
                  <a:cubicBezTo>
                    <a:pt x="120000" y="21818"/>
                    <a:pt x="90000" y="0"/>
                    <a:pt x="60000" y="0"/>
                  </a:cubicBezTo>
                  <a:cubicBezTo>
                    <a:pt x="30000" y="0"/>
                    <a:pt x="0" y="21818"/>
                    <a:pt x="0" y="54545"/>
                  </a:cubicBezTo>
                  <a:cubicBezTo>
                    <a:pt x="0" y="98181"/>
                    <a:pt x="30000" y="120000"/>
                    <a:pt x="60000" y="120000"/>
                  </a:cubicBezTo>
                  <a:close/>
                  <a:moveTo>
                    <a:pt x="60000" y="54545"/>
                  </a:moveTo>
                  <a:cubicBezTo>
                    <a:pt x="70000" y="54545"/>
                    <a:pt x="70000" y="54545"/>
                    <a:pt x="70000" y="54545"/>
                  </a:cubicBezTo>
                  <a:cubicBezTo>
                    <a:pt x="70000" y="65454"/>
                    <a:pt x="70000" y="65454"/>
                    <a:pt x="60000" y="65454"/>
                  </a:cubicBezTo>
                  <a:cubicBezTo>
                    <a:pt x="60000" y="65454"/>
                    <a:pt x="50000" y="65454"/>
                    <a:pt x="50000" y="54545"/>
                  </a:cubicBezTo>
                  <a:cubicBezTo>
                    <a:pt x="50000" y="54545"/>
                    <a:pt x="60000" y="54545"/>
                    <a:pt x="60000" y="545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8"/>
          <p:cNvGrpSpPr/>
          <p:nvPr/>
        </p:nvGrpSpPr>
        <p:grpSpPr>
          <a:xfrm rot="10800000">
            <a:off x="6518888" y="-12"/>
            <a:ext cx="1551087" cy="2468625"/>
            <a:chOff x="715963" y="3538538"/>
            <a:chExt cx="1551087" cy="2468625"/>
          </a:xfrm>
        </p:grpSpPr>
        <p:sp>
          <p:nvSpPr>
            <p:cNvPr id="208" name="Google Shape;208;p8"/>
            <p:cNvSpPr/>
            <p:nvPr/>
          </p:nvSpPr>
          <p:spPr>
            <a:xfrm>
              <a:off x="785813" y="4429125"/>
              <a:ext cx="15900" cy="33300"/>
            </a:xfrm>
            <a:custGeom>
              <a:rect b="b" l="l" r="r" t="t"/>
              <a:pathLst>
                <a:path extrusionOk="0" h="120000" w="120000">
                  <a:moveTo>
                    <a:pt x="4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40000" y="120000"/>
                  </a:cubicBezTo>
                  <a:cubicBezTo>
                    <a:pt x="8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80000" y="0"/>
                    <a:pt x="4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817563" y="4429125"/>
              <a:ext cx="15900" cy="33300"/>
            </a:xfrm>
            <a:custGeom>
              <a:rect b="b" l="l" r="r" t="t"/>
              <a:pathLst>
                <a:path extrusionOk="0" h="120000" w="120000">
                  <a:moveTo>
                    <a:pt x="80000" y="0"/>
                  </a:moveTo>
                  <a:cubicBezTo>
                    <a:pt x="40000" y="0"/>
                    <a:pt x="0" y="20000"/>
                    <a:pt x="0" y="20000"/>
                  </a:cubicBezTo>
                  <a:cubicBezTo>
                    <a:pt x="0" y="100000"/>
                    <a:pt x="0" y="100000"/>
                    <a:pt x="0" y="100000"/>
                  </a:cubicBezTo>
                  <a:cubicBezTo>
                    <a:pt x="0" y="100000"/>
                    <a:pt x="40000" y="120000"/>
                    <a:pt x="80000" y="120000"/>
                  </a:cubicBezTo>
                  <a:cubicBezTo>
                    <a:pt x="120000" y="120000"/>
                    <a:pt x="120000" y="100000"/>
                    <a:pt x="120000" y="100000"/>
                  </a:cubicBezTo>
                  <a:cubicBezTo>
                    <a:pt x="120000" y="20000"/>
                    <a:pt x="120000" y="20000"/>
                    <a:pt x="120000" y="20000"/>
                  </a:cubicBezTo>
                  <a:cubicBezTo>
                    <a:pt x="120000" y="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715963" y="4392613"/>
              <a:ext cx="187200" cy="401700"/>
            </a:xfrm>
            <a:custGeom>
              <a:rect b="b" l="l" r="r" t="t"/>
              <a:pathLst>
                <a:path extrusionOk="0" h="120000" w="120000">
                  <a:moveTo>
                    <a:pt x="113142" y="24000"/>
                  </a:moveTo>
                  <a:cubicBezTo>
                    <a:pt x="99428" y="24000"/>
                    <a:pt x="99428" y="24000"/>
                    <a:pt x="99428" y="24000"/>
                  </a:cubicBezTo>
                  <a:cubicBezTo>
                    <a:pt x="99428" y="3200"/>
                    <a:pt x="99428" y="3200"/>
                    <a:pt x="99428" y="3200"/>
                  </a:cubicBezTo>
                  <a:cubicBezTo>
                    <a:pt x="99428" y="1600"/>
                    <a:pt x="96000" y="0"/>
                    <a:pt x="92571" y="0"/>
                  </a:cubicBezTo>
                  <a:cubicBezTo>
                    <a:pt x="27428" y="0"/>
                    <a:pt x="27428" y="0"/>
                    <a:pt x="27428" y="0"/>
                  </a:cubicBezTo>
                  <a:cubicBezTo>
                    <a:pt x="24000" y="0"/>
                    <a:pt x="20571" y="1600"/>
                    <a:pt x="20571" y="3200"/>
                  </a:cubicBezTo>
                  <a:cubicBezTo>
                    <a:pt x="20571" y="24000"/>
                    <a:pt x="20571" y="24000"/>
                    <a:pt x="20571" y="24000"/>
                  </a:cubicBezTo>
                  <a:cubicBezTo>
                    <a:pt x="6857" y="24000"/>
                    <a:pt x="6857" y="24000"/>
                    <a:pt x="6857" y="24000"/>
                  </a:cubicBezTo>
                  <a:cubicBezTo>
                    <a:pt x="3428" y="24000"/>
                    <a:pt x="0" y="25600"/>
                    <a:pt x="0" y="28800"/>
                  </a:cubicBezTo>
                  <a:cubicBezTo>
                    <a:pt x="0" y="97600"/>
                    <a:pt x="0" y="97600"/>
                    <a:pt x="0" y="97600"/>
                  </a:cubicBezTo>
                  <a:cubicBezTo>
                    <a:pt x="0" y="110400"/>
                    <a:pt x="20571" y="120000"/>
                    <a:pt x="48000" y="120000"/>
                  </a:cubicBezTo>
                  <a:cubicBezTo>
                    <a:pt x="72000" y="120000"/>
                    <a:pt x="72000" y="120000"/>
                    <a:pt x="72000" y="120000"/>
                  </a:cubicBezTo>
                  <a:cubicBezTo>
                    <a:pt x="99428" y="120000"/>
                    <a:pt x="120000" y="110400"/>
                    <a:pt x="120000" y="97600"/>
                  </a:cubicBezTo>
                  <a:cubicBezTo>
                    <a:pt x="120000" y="28800"/>
                    <a:pt x="120000" y="28800"/>
                    <a:pt x="120000" y="28800"/>
                  </a:cubicBezTo>
                  <a:cubicBezTo>
                    <a:pt x="120000" y="25600"/>
                    <a:pt x="116571" y="24000"/>
                    <a:pt x="113142" y="24000"/>
                  </a:cubicBezTo>
                  <a:close/>
                  <a:moveTo>
                    <a:pt x="37714" y="8000"/>
                  </a:moveTo>
                  <a:cubicBezTo>
                    <a:pt x="82285" y="8000"/>
                    <a:pt x="82285" y="8000"/>
                    <a:pt x="82285" y="8000"/>
                  </a:cubicBezTo>
                  <a:cubicBezTo>
                    <a:pt x="82285" y="24000"/>
                    <a:pt x="82285" y="24000"/>
                    <a:pt x="82285" y="24000"/>
                  </a:cubicBezTo>
                  <a:cubicBezTo>
                    <a:pt x="37714" y="24000"/>
                    <a:pt x="37714" y="24000"/>
                    <a:pt x="37714" y="24000"/>
                  </a:cubicBezTo>
                  <a:lnTo>
                    <a:pt x="37714" y="8000"/>
                  </a:lnTo>
                  <a:close/>
                  <a:moveTo>
                    <a:pt x="72000" y="113600"/>
                  </a:moveTo>
                  <a:cubicBezTo>
                    <a:pt x="48000" y="113600"/>
                    <a:pt x="48000" y="113600"/>
                    <a:pt x="48000" y="113600"/>
                  </a:cubicBezTo>
                  <a:cubicBezTo>
                    <a:pt x="30857" y="113600"/>
                    <a:pt x="17142" y="105600"/>
                    <a:pt x="17142" y="97600"/>
                  </a:cubicBezTo>
                  <a:cubicBezTo>
                    <a:pt x="17142" y="32000"/>
                    <a:pt x="17142" y="32000"/>
                    <a:pt x="17142" y="32000"/>
                  </a:cubicBezTo>
                  <a:cubicBezTo>
                    <a:pt x="27428" y="32000"/>
                    <a:pt x="27428" y="32000"/>
                    <a:pt x="27428" y="32000"/>
                  </a:cubicBezTo>
                  <a:cubicBezTo>
                    <a:pt x="92571" y="32000"/>
                    <a:pt x="92571" y="32000"/>
                    <a:pt x="92571" y="32000"/>
                  </a:cubicBezTo>
                  <a:cubicBezTo>
                    <a:pt x="102857" y="32000"/>
                    <a:pt x="102857" y="32000"/>
                    <a:pt x="102857" y="32000"/>
                  </a:cubicBezTo>
                  <a:cubicBezTo>
                    <a:pt x="102857" y="97600"/>
                    <a:pt x="102857" y="97600"/>
                    <a:pt x="102857" y="97600"/>
                  </a:cubicBezTo>
                  <a:cubicBezTo>
                    <a:pt x="102857" y="105600"/>
                    <a:pt x="89142" y="113600"/>
                    <a:pt x="72000" y="1136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758825" y="4521200"/>
              <a:ext cx="101700" cy="27000"/>
            </a:xfrm>
            <a:custGeom>
              <a:rect b="b" l="l" r="r" t="t"/>
              <a:pathLst>
                <a:path extrusionOk="0" h="120000" w="120000">
                  <a:moveTo>
                    <a:pt x="107368" y="0"/>
                  </a:moveTo>
                  <a:cubicBezTo>
                    <a:pt x="12631" y="0"/>
                    <a:pt x="12631" y="0"/>
                    <a:pt x="12631" y="0"/>
                  </a:cubicBezTo>
                  <a:cubicBezTo>
                    <a:pt x="6315" y="0"/>
                    <a:pt x="0" y="24000"/>
                    <a:pt x="0" y="72000"/>
                  </a:cubicBezTo>
                  <a:cubicBezTo>
                    <a:pt x="0" y="96000"/>
                    <a:pt x="6315" y="120000"/>
                    <a:pt x="12631" y="120000"/>
                  </a:cubicBezTo>
                  <a:cubicBezTo>
                    <a:pt x="107368" y="120000"/>
                    <a:pt x="107368" y="120000"/>
                    <a:pt x="107368" y="120000"/>
                  </a:cubicBezTo>
                  <a:cubicBezTo>
                    <a:pt x="113684" y="120000"/>
                    <a:pt x="120000" y="96000"/>
                    <a:pt x="120000" y="72000"/>
                  </a:cubicBezTo>
                  <a:cubicBezTo>
                    <a:pt x="120000" y="24000"/>
                    <a:pt x="113684" y="0"/>
                    <a:pt x="107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1293813" y="4230688"/>
              <a:ext cx="523800" cy="371400"/>
            </a:xfrm>
            <a:custGeom>
              <a:rect b="b" l="l" r="r" t="t"/>
              <a:pathLst>
                <a:path extrusionOk="0" h="120000" w="12000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1106488" y="3538538"/>
              <a:ext cx="936600" cy="1255800"/>
            </a:xfrm>
            <a:custGeom>
              <a:rect b="b" l="l" r="r" t="t"/>
              <a:pathLst>
                <a:path extrusionOk="0" h="120000" w="12000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1293813" y="3748088"/>
              <a:ext cx="250800" cy="22200"/>
            </a:xfrm>
            <a:custGeom>
              <a:rect b="b" l="l" r="r" t="t"/>
              <a:pathLst>
                <a:path extrusionOk="0" h="120000" w="12000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1293813" y="3919538"/>
              <a:ext cx="250800" cy="27000"/>
            </a:xfrm>
            <a:custGeom>
              <a:rect b="b" l="l" r="r" t="t"/>
              <a:pathLst>
                <a:path extrusionOk="0" h="120000" w="12000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1325563" y="4048125"/>
              <a:ext cx="480900" cy="301500"/>
            </a:xfrm>
            <a:custGeom>
              <a:rect b="b" l="l" r="r" t="t"/>
              <a:pathLst>
                <a:path extrusionOk="0" h="120000" w="12000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1293813" y="3833813"/>
              <a:ext cx="250800" cy="22200"/>
            </a:xfrm>
            <a:custGeom>
              <a:rect b="b" l="l" r="r" t="t"/>
              <a:pathLst>
                <a:path extrusionOk="0" h="120000" w="12000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1555750" y="4462463"/>
              <a:ext cx="711300" cy="1544700"/>
            </a:xfrm>
            <a:custGeom>
              <a:rect b="b" l="l" r="r" t="t"/>
              <a:pathLst>
                <a:path extrusionOk="0" h="120000" w="12000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0" y="0"/>
            <a:ext cx="6096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"/>
          <p:cNvSpPr txBox="1"/>
          <p:nvPr>
            <p:ph idx="1" type="body"/>
          </p:nvPr>
        </p:nvSpPr>
        <p:spPr>
          <a:xfrm>
            <a:off x="6390750" y="439500"/>
            <a:ext cx="2122500" cy="42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</a:lstStyle>
          <a:p/>
        </p:txBody>
      </p:sp>
      <p:sp>
        <p:nvSpPr>
          <p:cNvPr id="223" name="Google Shape;223;p9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half" type="blank">
  <p:cSld name="BLANK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0"/>
          <p:cNvSpPr/>
          <p:nvPr/>
        </p:nvSpPr>
        <p:spPr>
          <a:xfrm>
            <a:off x="0" y="0"/>
            <a:ext cx="4566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0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third">
  <p:cSld name="BLANK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/>
          <p:nvPr/>
        </p:nvSpPr>
        <p:spPr>
          <a:xfrm>
            <a:off x="8808000" y="2208279"/>
            <a:ext cx="336000" cy="72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"/>
          <p:cNvSpPr/>
          <p:nvPr/>
        </p:nvSpPr>
        <p:spPr>
          <a:xfrm flipH="1">
            <a:off x="0" y="0"/>
            <a:ext cx="304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_1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437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2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2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586975"/>
            <a:ext cx="5138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iriam Libre"/>
              <a:buNone/>
              <a:defRPr sz="3000">
                <a:solidFill>
                  <a:schemeClr val="accent1"/>
                </a:solidFill>
                <a:latin typeface="Miriam Libre"/>
                <a:ea typeface="Miriam Libre"/>
                <a:cs typeface="Miriam Libre"/>
                <a:sym typeface="Miriam Libr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57350"/>
            <a:ext cx="5138700" cy="3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▹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￭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⬝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●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○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■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●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○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arlow Light"/>
              <a:buChar char="■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 algn="ctr">
              <a:buNone/>
              <a:defRPr sz="1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9.jpg"/><Relationship Id="rId5" Type="http://schemas.openxmlformats.org/officeDocument/2006/relationships/image" Target="../media/image21.jpg"/><Relationship Id="rId6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TE7xf-VLKXElQ9VJaGj2RqpDoY6P8lbN/view" TargetMode="External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10" Type="http://schemas.openxmlformats.org/officeDocument/2006/relationships/image" Target="../media/image13.png"/><Relationship Id="rId9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2.png"/><Relationship Id="rId8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1" name="Google Shape;24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6063" y="1282725"/>
            <a:ext cx="6231775" cy="196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3"/>
          <p:cNvSpPr txBox="1"/>
          <p:nvPr/>
        </p:nvSpPr>
        <p:spPr>
          <a:xfrm>
            <a:off x="2635675" y="3251050"/>
            <a:ext cx="43377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Mary Kate Allen,</a:t>
            </a:r>
            <a:r>
              <a:rPr lang="en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Amra Kursumlija</a:t>
            </a: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, Lexi Couwenberg, &amp; Stefania Cosma 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8" name="Google Shape;2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9375" y="396775"/>
            <a:ext cx="3485150" cy="72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4"/>
          <p:cNvSpPr txBox="1"/>
          <p:nvPr/>
        </p:nvSpPr>
        <p:spPr>
          <a:xfrm>
            <a:off x="761625" y="1255225"/>
            <a:ext cx="6583200" cy="32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A bakery located in Guelph, Ontario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7 years old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Specializes in cupcakes, custom cakes, and other deserts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Has 4-5 </a:t>
            </a: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full time</a:t>
            </a: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 employees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144 cupcake flavours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250" name="Google Shape;25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3650" y="2179475"/>
            <a:ext cx="966799" cy="128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1550" y="737175"/>
            <a:ext cx="1165100" cy="111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6150" y="3711245"/>
            <a:ext cx="1114200" cy="111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8" name="Google Shape;25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9375" y="396775"/>
            <a:ext cx="3485150" cy="72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5"/>
          <p:cNvSpPr txBox="1"/>
          <p:nvPr/>
        </p:nvSpPr>
        <p:spPr>
          <a:xfrm>
            <a:off x="522300" y="1255225"/>
            <a:ext cx="8002800" cy="3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Barlow"/>
                <a:ea typeface="Barlow"/>
                <a:cs typeface="Barlow"/>
                <a:sym typeface="Barlow"/>
              </a:rPr>
              <a:t>Initial Problem:</a:t>
            </a: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 HR, Inventory Control, Marketing, Social Media, Order flow &amp; SEO.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Barlow"/>
                <a:ea typeface="Barlow"/>
                <a:cs typeface="Barlow"/>
                <a:sym typeface="Barlow"/>
              </a:rPr>
              <a:t>Additional Problems:</a:t>
            </a: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 Time Clock Applications &amp; Recruiting issues.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Barlow"/>
                <a:ea typeface="Barlow"/>
                <a:cs typeface="Barlow"/>
                <a:sym typeface="Barlow"/>
              </a:rPr>
              <a:t>What we chose to tackle: </a:t>
            </a: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Automated workflow, Manual workflow, Social Media, Time Clock Applications, &amp; Recruiting. 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16"/>
          <p:cNvSpPr txBox="1"/>
          <p:nvPr>
            <p:ph idx="1" type="body"/>
          </p:nvPr>
        </p:nvSpPr>
        <p:spPr>
          <a:xfrm>
            <a:off x="89750" y="1088375"/>
            <a:ext cx="2688600" cy="246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</a:rPr>
              <a:t>Business Intelligence System  </a:t>
            </a:r>
            <a:endParaRPr b="1" sz="1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Importance increasing yearly- by 2022 BI global revenue raise to $29.48 Billion compared to $22.8 Billion in 2020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266" name="Google Shape;266;p16"/>
          <p:cNvSpPr txBox="1"/>
          <p:nvPr>
            <p:ph idx="4294967295" type="title"/>
          </p:nvPr>
        </p:nvSpPr>
        <p:spPr>
          <a:xfrm>
            <a:off x="490950" y="230975"/>
            <a:ext cx="4383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Automated/Business Management System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7" name="Google Shape;267;p16"/>
          <p:cNvSpPr txBox="1"/>
          <p:nvPr>
            <p:ph idx="4294967295" type="body"/>
          </p:nvPr>
        </p:nvSpPr>
        <p:spPr>
          <a:xfrm>
            <a:off x="2946200" y="1254850"/>
            <a:ext cx="2964300" cy="30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Retail sector </a:t>
            </a:r>
            <a:endParaRPr b="1" sz="18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BI becoming increasingly important to the retail sector 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Accurate reporting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Better business decisions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Improve operational efficiency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58% consider it as either “critical” or “very important” </a:t>
            </a:r>
            <a:endParaRPr sz="1400"/>
          </a:p>
        </p:txBody>
      </p:sp>
      <p:pic>
        <p:nvPicPr>
          <p:cNvPr id="268" name="Google Shape;26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2775" y="1435255"/>
            <a:ext cx="3321225" cy="298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4" name="Google Shape;274;p17"/>
          <p:cNvSpPr txBox="1"/>
          <p:nvPr>
            <p:ph idx="4294967295" type="body"/>
          </p:nvPr>
        </p:nvSpPr>
        <p:spPr>
          <a:xfrm>
            <a:off x="918825" y="1207075"/>
            <a:ext cx="3384300" cy="31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IMS Statistics </a:t>
            </a:r>
            <a:endParaRPr b="1" sz="18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Retailers/wholesalers enjoy a 25% increase in overall productivity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56% of small businesses utilize inventory control software 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75" name="Google Shape;275;p17"/>
          <p:cNvSpPr txBox="1"/>
          <p:nvPr>
            <p:ph idx="4294967295" type="title"/>
          </p:nvPr>
        </p:nvSpPr>
        <p:spPr>
          <a:xfrm>
            <a:off x="918825" y="442075"/>
            <a:ext cx="7383600" cy="6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Inventory Management Software </a:t>
            </a:r>
            <a:endParaRPr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76" name="Google Shape;276;p17"/>
          <p:cNvSpPr txBox="1"/>
          <p:nvPr>
            <p:ph idx="4294967295" type="body"/>
          </p:nvPr>
        </p:nvSpPr>
        <p:spPr>
          <a:xfrm>
            <a:off x="4357525" y="1161550"/>
            <a:ext cx="4363800" cy="31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/>
              <a:t>Importance: </a:t>
            </a:r>
            <a:r>
              <a:rPr b="1" lang="en" sz="1800">
                <a:solidFill>
                  <a:srgbClr val="FFFFFF"/>
                </a:solidFill>
              </a:rPr>
              <a:t>Forecasting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IMS tracks past sales and predicts future stock level ( decreases manual labour, stock counting etc.) 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▹"/>
            </a:pPr>
            <a:r>
              <a:t/>
            </a:r>
            <a:endParaRPr sz="1800"/>
          </a:p>
        </p:txBody>
      </p:sp>
      <p:pic>
        <p:nvPicPr>
          <p:cNvPr id="277" name="Google Shape;2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9575" y="2975675"/>
            <a:ext cx="3131750" cy="199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8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3" name="Google Shape;283;p18"/>
          <p:cNvSpPr txBox="1"/>
          <p:nvPr/>
        </p:nvSpPr>
        <p:spPr>
          <a:xfrm>
            <a:off x="605125" y="426900"/>
            <a:ext cx="79290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Research</a:t>
            </a: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 -Automated Inventory Systems</a:t>
            </a:r>
            <a:endParaRPr sz="2400">
              <a:solidFill>
                <a:schemeClr val="accent3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aphicFrame>
        <p:nvGraphicFramePr>
          <p:cNvPr id="284" name="Google Shape;284;p18"/>
          <p:cNvGraphicFramePr/>
          <p:nvPr/>
        </p:nvGraphicFramePr>
        <p:xfrm>
          <a:off x="813525" y="12091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{ACAC2C2D-78C9-4957-960E-776B13247945}</a:tableStyleId>
              </a:tblPr>
              <a:tblGrid>
                <a:gridCol w="1512350"/>
                <a:gridCol w="984225"/>
                <a:gridCol w="1248300"/>
                <a:gridCol w="1248300"/>
                <a:gridCol w="1248300"/>
                <a:gridCol w="1248300"/>
              </a:tblGrid>
              <a:tr h="39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Criteria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Weight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Twin Peaks 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Flexibake 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Cakeboss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Baking It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</a:tr>
              <a:tr h="39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Customizable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35%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1.75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1.75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= 1.4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1.75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92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20%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= 0.6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= 0.4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= 0.8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1.0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623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Ease of Use (Simplicity)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25%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= 1.0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3.5 = 0.88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= 1.0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= 1.0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623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Accessibility (who can use it)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20%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4.5 = 0.9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= 0.8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= 0.6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4.5 = 0.9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95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Totals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4.25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3.83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3.8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4.65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285" name="Google Shape;285;p18"/>
          <p:cNvSpPr txBox="1"/>
          <p:nvPr/>
        </p:nvSpPr>
        <p:spPr>
          <a:xfrm>
            <a:off x="813525" y="4030050"/>
            <a:ext cx="77208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51C75"/>
                </a:solidFill>
                <a:latin typeface="Barlow"/>
                <a:ea typeface="Barlow"/>
                <a:cs typeface="Barlow"/>
                <a:sym typeface="Barlow"/>
              </a:rPr>
              <a:t>1 </a:t>
            </a:r>
            <a:r>
              <a:rPr lang="en" sz="1200">
                <a:solidFill>
                  <a:srgbClr val="351C75"/>
                </a:solidFill>
                <a:latin typeface="Barlow Light"/>
                <a:ea typeface="Barlow Light"/>
                <a:cs typeface="Barlow Light"/>
                <a:sym typeface="Barlow Light"/>
              </a:rPr>
              <a:t>- being the worst option &amp; </a:t>
            </a:r>
            <a:r>
              <a:rPr b="1" lang="en" sz="1200">
                <a:solidFill>
                  <a:srgbClr val="351C75"/>
                </a:solidFill>
                <a:latin typeface="Barlow"/>
                <a:ea typeface="Barlow"/>
                <a:cs typeface="Barlow"/>
                <a:sym typeface="Barlow"/>
              </a:rPr>
              <a:t>5 </a:t>
            </a:r>
            <a:r>
              <a:rPr lang="en" sz="1200">
                <a:solidFill>
                  <a:srgbClr val="351C75"/>
                </a:solidFill>
                <a:latin typeface="Barlow Light"/>
                <a:ea typeface="Barlow Light"/>
                <a:cs typeface="Barlow Light"/>
                <a:sym typeface="Barlow Light"/>
              </a:rPr>
              <a:t>- being the best option </a:t>
            </a:r>
            <a:endParaRPr sz="1200">
              <a:solidFill>
                <a:srgbClr val="351C75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19"/>
          <p:cNvSpPr txBox="1"/>
          <p:nvPr>
            <p:ph idx="4294967295" type="title"/>
          </p:nvPr>
        </p:nvSpPr>
        <p:spPr>
          <a:xfrm>
            <a:off x="111275" y="159125"/>
            <a:ext cx="5138700" cy="6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Baking It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92" name="Google Shape;292;p19"/>
          <p:cNvSpPr txBox="1"/>
          <p:nvPr>
            <p:ph idx="4294967295" type="body"/>
          </p:nvPr>
        </p:nvSpPr>
        <p:spPr>
          <a:xfrm>
            <a:off x="1766075" y="1233725"/>
            <a:ext cx="2539800" cy="34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Features</a:t>
            </a:r>
            <a:endParaRPr b="1"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Calculate and cost recipes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US &amp; Canadian measurements &amp; currencies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Input customer, supplier, vendor info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Tasks &amp; Expenses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Quotes &amp; Orders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Order profit, tax, discounts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PDFs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Business Analytics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Calendar Home page (shows upcoming events/orders) </a:t>
            </a:r>
            <a:endParaRPr sz="1200"/>
          </a:p>
        </p:txBody>
      </p:sp>
      <p:sp>
        <p:nvSpPr>
          <p:cNvPr id="293" name="Google Shape;293;p19"/>
          <p:cNvSpPr txBox="1"/>
          <p:nvPr>
            <p:ph idx="4294967295" type="body"/>
          </p:nvPr>
        </p:nvSpPr>
        <p:spPr>
          <a:xfrm>
            <a:off x="4088725" y="1233725"/>
            <a:ext cx="1890900" cy="16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Cost</a:t>
            </a:r>
            <a:endParaRPr b="1"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$299 For one time payment, than $29.99/month (Cloud storage fee)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4" name="Google Shape;294;p19"/>
          <p:cNvSpPr txBox="1"/>
          <p:nvPr/>
        </p:nvSpPr>
        <p:spPr>
          <a:xfrm>
            <a:off x="330275" y="1274525"/>
            <a:ext cx="1435800" cy="12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Manages </a:t>
            </a:r>
            <a:endParaRPr b="1" sz="12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rgbClr val="A5B0FE"/>
              </a:buClr>
              <a:buSzPts val="1200"/>
              <a:buFont typeface="Barlow Light"/>
              <a:buChar char="▹"/>
            </a:pPr>
            <a:r>
              <a:rPr lang="en" sz="12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Inventory </a:t>
            </a:r>
            <a:endParaRPr sz="12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1200"/>
              <a:buFont typeface="Barlow Light"/>
              <a:buChar char="▹"/>
            </a:pPr>
            <a:r>
              <a:rPr lang="en" sz="12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Supplies</a:t>
            </a:r>
            <a:endParaRPr sz="12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1200"/>
              <a:buFont typeface="Barlow Light"/>
              <a:buChar char="▹"/>
            </a:pPr>
            <a:r>
              <a:rPr lang="en" sz="12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Equipment </a:t>
            </a:r>
            <a:endParaRPr sz="12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295" name="Google Shape;295;p19"/>
          <p:cNvSpPr/>
          <p:nvPr/>
        </p:nvSpPr>
        <p:spPr>
          <a:xfrm>
            <a:off x="6562146" y="610836"/>
            <a:ext cx="1863608" cy="3921828"/>
          </a:xfrm>
          <a:custGeom>
            <a:rect b="b" l="l" r="r" t="t"/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000000"/>
          </a:solidFill>
          <a:ln cap="flat" cmpd="sng" w="9525">
            <a:solidFill>
              <a:srgbClr val="A5B0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6" name="Google Shape;2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050" y="1996237"/>
            <a:ext cx="1435800" cy="1256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2" name="Google Shape;302;p20"/>
          <p:cNvSpPr txBox="1"/>
          <p:nvPr/>
        </p:nvSpPr>
        <p:spPr>
          <a:xfrm>
            <a:off x="531000" y="458125"/>
            <a:ext cx="80067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rlow Light"/>
                <a:ea typeface="Barlow Light"/>
                <a:cs typeface="Barlow Light"/>
                <a:sym typeface="Barlow Light"/>
              </a:rPr>
              <a:t>Research - Manual</a:t>
            </a:r>
            <a:endParaRPr sz="2400"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303" name="Google Shape;303;p20"/>
          <p:cNvSpPr txBox="1"/>
          <p:nvPr/>
        </p:nvSpPr>
        <p:spPr>
          <a:xfrm>
            <a:off x="499850" y="989125"/>
            <a:ext cx="8126400" cy="35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Taking information from automated systems, we decided to create an easy to use excel program that will eliminate the paper filing system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This would avoid the high costs, and complexity of automated systems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Barlow Light"/>
              <a:buChar char="○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This program also allows Decadently Yours to ease into the automated world 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While we wanted to make an excel program that provided a system that would track inventory automatically, we were unable to with the information the client was willing to give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Barlow Light"/>
              <a:buChar char="●"/>
            </a:pPr>
            <a:r>
              <a:rPr lang="en" sz="1800">
                <a:latin typeface="Barlow Light"/>
                <a:ea typeface="Barlow Light"/>
                <a:cs typeface="Barlow Light"/>
                <a:sym typeface="Barlow Light"/>
              </a:rPr>
              <a:t>What we were able to provide is a program that would allow for order inputs, scheduling, file maintenance and inventory management</a:t>
            </a:r>
            <a:endParaRPr sz="1800"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9" name="Google Shape;309;p21"/>
          <p:cNvSpPr txBox="1"/>
          <p:nvPr/>
        </p:nvSpPr>
        <p:spPr>
          <a:xfrm>
            <a:off x="726400" y="821350"/>
            <a:ext cx="54306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310" name="Google Shape;310;p21"/>
          <p:cNvSpPr txBox="1"/>
          <p:nvPr/>
        </p:nvSpPr>
        <p:spPr>
          <a:xfrm>
            <a:off x="691050" y="356925"/>
            <a:ext cx="77619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rlow Light"/>
                <a:ea typeface="Barlow Light"/>
                <a:cs typeface="Barlow Light"/>
                <a:sym typeface="Barlow Light"/>
              </a:rPr>
              <a:t>Manual  Working Systems</a:t>
            </a:r>
            <a:endParaRPr sz="2400"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311" name="Google Shape;311;p21" title="bandicam 2020-04-13 15-40-02-42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8786" y="821339"/>
            <a:ext cx="7114128" cy="400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"/>
          <p:cNvSpPr txBox="1"/>
          <p:nvPr>
            <p:ph type="title"/>
          </p:nvPr>
        </p:nvSpPr>
        <p:spPr>
          <a:xfrm>
            <a:off x="402575" y="186425"/>
            <a:ext cx="5138700" cy="72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Social Media Trends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17" name="Google Shape;317;p22"/>
          <p:cNvSpPr txBox="1"/>
          <p:nvPr>
            <p:ph idx="1" type="body"/>
          </p:nvPr>
        </p:nvSpPr>
        <p:spPr>
          <a:xfrm>
            <a:off x="457200" y="1356775"/>
            <a:ext cx="1656300" cy="17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General Trends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People between ages 16-24 spend closer to 3 hours / day on social media</a:t>
            </a:r>
            <a:endParaRPr sz="1200"/>
          </a:p>
        </p:txBody>
      </p:sp>
      <p:sp>
        <p:nvSpPr>
          <p:cNvPr id="318" name="Google Shape;318;p22"/>
          <p:cNvSpPr txBox="1"/>
          <p:nvPr>
            <p:ph idx="2" type="body"/>
          </p:nvPr>
        </p:nvSpPr>
        <p:spPr>
          <a:xfrm>
            <a:off x="2198350" y="1356775"/>
            <a:ext cx="1656300" cy="17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Platform changes 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Users don’t see every post. Posts are based off Platform Algorithm which can change or update </a:t>
            </a:r>
            <a:endParaRPr sz="1200"/>
          </a:p>
        </p:txBody>
      </p:sp>
      <p:sp>
        <p:nvSpPr>
          <p:cNvPr id="319" name="Google Shape;319;p22"/>
          <p:cNvSpPr txBox="1"/>
          <p:nvPr>
            <p:ph idx="3" type="body"/>
          </p:nvPr>
        </p:nvSpPr>
        <p:spPr>
          <a:xfrm>
            <a:off x="3939500" y="1356775"/>
            <a:ext cx="1777500" cy="14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Algorithm 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way for platforms to sort a users posts (what they see) based off their platform usage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0" name="Google Shape;320;p22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1" name="Google Shape;321;p22"/>
          <p:cNvSpPr txBox="1"/>
          <p:nvPr>
            <p:ph idx="1" type="body"/>
          </p:nvPr>
        </p:nvSpPr>
        <p:spPr>
          <a:xfrm>
            <a:off x="457200" y="3109375"/>
            <a:ext cx="1656300" cy="18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Instagram Algorithm 3 Factors 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Relationship with user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Expressed Interests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Recency of Posts</a:t>
            </a:r>
            <a:endParaRPr/>
          </a:p>
        </p:txBody>
      </p:sp>
      <p:sp>
        <p:nvSpPr>
          <p:cNvPr id="322" name="Google Shape;322;p22"/>
          <p:cNvSpPr txBox="1"/>
          <p:nvPr>
            <p:ph idx="2" type="body"/>
          </p:nvPr>
        </p:nvSpPr>
        <p:spPr>
          <a:xfrm>
            <a:off x="2198350" y="3109375"/>
            <a:ext cx="1656300" cy="17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Facebook Algorithm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“Meaningful Interactions”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“Why am I seeing this?”- more user control</a:t>
            </a:r>
            <a:endParaRPr/>
          </a:p>
        </p:txBody>
      </p:sp>
      <p:sp>
        <p:nvSpPr>
          <p:cNvPr id="323" name="Google Shape;323;p22"/>
          <p:cNvSpPr txBox="1"/>
          <p:nvPr>
            <p:ph idx="3" type="body"/>
          </p:nvPr>
        </p:nvSpPr>
        <p:spPr>
          <a:xfrm>
            <a:off x="3939500" y="3109375"/>
            <a:ext cx="1656300" cy="17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Facebook ranking scale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Who interacts with user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Type of media post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Post popularity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 txBox="1"/>
          <p:nvPr>
            <p:ph type="title"/>
          </p:nvPr>
        </p:nvSpPr>
        <p:spPr>
          <a:xfrm>
            <a:off x="201350" y="128200"/>
            <a:ext cx="51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Pinterest</a:t>
            </a:r>
            <a:endParaRPr/>
          </a:p>
        </p:txBody>
      </p:sp>
      <p:sp>
        <p:nvSpPr>
          <p:cNvPr id="329" name="Google Shape;329;p23"/>
          <p:cNvSpPr txBox="1"/>
          <p:nvPr>
            <p:ph idx="1" type="body"/>
          </p:nvPr>
        </p:nvSpPr>
        <p:spPr>
          <a:xfrm>
            <a:off x="298400" y="1149875"/>
            <a:ext cx="1863000" cy="189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it is: </a:t>
            </a:r>
            <a:endParaRPr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Information discovery tool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Either for business or users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Create as many boards with “pins” (images with links to recipes, websites, etc..) </a:t>
            </a:r>
            <a:endParaRPr/>
          </a:p>
        </p:txBody>
      </p:sp>
      <p:sp>
        <p:nvSpPr>
          <p:cNvPr id="330" name="Google Shape;330;p23"/>
          <p:cNvSpPr txBox="1"/>
          <p:nvPr>
            <p:ph idx="2" type="body"/>
          </p:nvPr>
        </p:nvSpPr>
        <p:spPr>
          <a:xfrm>
            <a:off x="2161400" y="1149875"/>
            <a:ext cx="1778100" cy="22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Statistics: </a:t>
            </a:r>
            <a:endParaRPr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2019 Pinterest users increased to 335 million (4th used platform in canada)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80% of women between the ages of 18-64 are on Pinterest </a:t>
            </a:r>
            <a:endParaRPr/>
          </a:p>
        </p:txBody>
      </p:sp>
      <p:sp>
        <p:nvSpPr>
          <p:cNvPr id="331" name="Google Shape;331;p23"/>
          <p:cNvSpPr txBox="1"/>
          <p:nvPr>
            <p:ph idx="3" type="body"/>
          </p:nvPr>
        </p:nvSpPr>
        <p:spPr>
          <a:xfrm>
            <a:off x="3939500" y="1044150"/>
            <a:ext cx="2086200" cy="213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Benefits</a:t>
            </a:r>
            <a:endParaRPr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Pinterest is the only visual search engine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63% of GenZers and millennials would like the option to search by images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/>
              <a:t>Increase foot traffic </a:t>
            </a:r>
            <a:endParaRPr/>
          </a:p>
        </p:txBody>
      </p:sp>
      <p:sp>
        <p:nvSpPr>
          <p:cNvPr id="332" name="Google Shape;332;p23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3" name="Google Shape;3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550" y="3484875"/>
            <a:ext cx="1656125" cy="1559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4"/>
          <p:cNvSpPr txBox="1"/>
          <p:nvPr>
            <p:ph idx="12" type="sldNum"/>
          </p:nvPr>
        </p:nvSpPr>
        <p:spPr>
          <a:xfrm>
            <a:off x="8808000" y="2208175"/>
            <a:ext cx="336000" cy="7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9" name="Google Shape;339;p24"/>
          <p:cNvSpPr txBox="1"/>
          <p:nvPr>
            <p:ph idx="4294967295" type="title"/>
          </p:nvPr>
        </p:nvSpPr>
        <p:spPr>
          <a:xfrm>
            <a:off x="111275" y="159125"/>
            <a:ext cx="5138700" cy="72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Hootsuite 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40" name="Google Shape;340;p24"/>
          <p:cNvSpPr txBox="1"/>
          <p:nvPr>
            <p:ph idx="4294967295" type="body"/>
          </p:nvPr>
        </p:nvSpPr>
        <p:spPr>
          <a:xfrm>
            <a:off x="1766075" y="1233725"/>
            <a:ext cx="2539800" cy="18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Content Calendar</a:t>
            </a:r>
            <a:endParaRPr b="1"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Auto schedule to schedule already created media (images or videos with captions)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Alerts through phone </a:t>
            </a:r>
            <a:endParaRPr sz="1200"/>
          </a:p>
        </p:txBody>
      </p:sp>
      <p:sp>
        <p:nvSpPr>
          <p:cNvPr id="341" name="Google Shape;341;p24"/>
          <p:cNvSpPr txBox="1"/>
          <p:nvPr>
            <p:ph idx="4294967295" type="body"/>
          </p:nvPr>
        </p:nvSpPr>
        <p:spPr>
          <a:xfrm>
            <a:off x="4088725" y="1233725"/>
            <a:ext cx="1890900" cy="16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Posting Stats</a:t>
            </a:r>
            <a:endParaRPr b="1"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Facebook: 8 to 15 times/ week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Instagram: 5 to 10 times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2" name="Google Shape;342;p24"/>
          <p:cNvSpPr txBox="1"/>
          <p:nvPr/>
        </p:nvSpPr>
        <p:spPr>
          <a:xfrm>
            <a:off x="330275" y="1205375"/>
            <a:ext cx="14358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Barlow Light"/>
                <a:ea typeface="Barlow Light"/>
                <a:cs typeface="Barlow Light"/>
                <a:sym typeface="Barlow Light"/>
              </a:rPr>
              <a:t>Benefits</a:t>
            </a:r>
            <a:endParaRPr b="1" sz="12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rgbClr val="A5B0FE"/>
              </a:buClr>
              <a:buSzPts val="1200"/>
              <a:buFont typeface="Barlow Light"/>
              <a:buChar char="▹"/>
            </a:pPr>
            <a:r>
              <a:rPr lang="en" sz="1200">
                <a:latin typeface="Barlow Light"/>
                <a:ea typeface="Barlow Light"/>
                <a:cs typeface="Barlow Light"/>
                <a:sym typeface="Barlow Light"/>
              </a:rPr>
              <a:t>All-in-one scheduling</a:t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1200"/>
              <a:buFont typeface="Barlow Light"/>
              <a:buChar char="▹"/>
            </a:pPr>
            <a:r>
              <a:rPr lang="en" sz="1200">
                <a:latin typeface="Barlow Light"/>
                <a:ea typeface="Barlow Light"/>
                <a:cs typeface="Barlow Light"/>
                <a:sym typeface="Barlow Light"/>
              </a:rPr>
              <a:t>Monitoring</a:t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A5B0FE"/>
              </a:buClr>
              <a:buSzPts val="1200"/>
              <a:buFont typeface="Barlow Light"/>
              <a:buChar char="▹"/>
            </a:pPr>
            <a:r>
              <a:rPr lang="en" sz="1200">
                <a:latin typeface="Barlow Light"/>
                <a:ea typeface="Barlow Light"/>
                <a:cs typeface="Barlow Light"/>
                <a:sym typeface="Barlow Light"/>
              </a:rPr>
              <a:t>Platform analytics monitoring</a:t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343" name="Google Shape;343;p24"/>
          <p:cNvSpPr txBox="1"/>
          <p:nvPr>
            <p:ph idx="4294967295" type="body"/>
          </p:nvPr>
        </p:nvSpPr>
        <p:spPr>
          <a:xfrm>
            <a:off x="2457575" y="2935375"/>
            <a:ext cx="2046000" cy="16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Cost</a:t>
            </a:r>
            <a:endParaRPr b="1"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$29.99/month for Professional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1 user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10 social media accounts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▹"/>
            </a:pPr>
            <a:r>
              <a:rPr lang="en" sz="1200"/>
              <a:t>Unlimited scheduling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4" name="Google Shape;344;p24"/>
          <p:cNvSpPr txBox="1"/>
          <p:nvPr/>
        </p:nvSpPr>
        <p:spPr>
          <a:xfrm>
            <a:off x="247250" y="3030300"/>
            <a:ext cx="1701300" cy="12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Barlow Light"/>
                <a:ea typeface="Barlow Light"/>
                <a:cs typeface="Barlow Light"/>
                <a:sym typeface="Barlow Light"/>
              </a:rPr>
              <a:t>Great for small business</a:t>
            </a:r>
            <a:endParaRPr b="1" sz="12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rgbClr val="A5B0FE"/>
              </a:buClr>
              <a:buSzPts val="1200"/>
              <a:buFont typeface="Barlow Light"/>
              <a:buChar char="▹"/>
            </a:pPr>
            <a:r>
              <a:rPr lang="en" sz="1200">
                <a:latin typeface="Barlow Light"/>
                <a:ea typeface="Barlow Light"/>
                <a:cs typeface="Barlow Light"/>
                <a:sym typeface="Barlow Light"/>
              </a:rPr>
              <a:t>Lack of time or manual labour</a:t>
            </a:r>
            <a:r>
              <a:rPr lang="en" sz="12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endParaRPr sz="12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345" name="Google Shape;3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526" y="1581575"/>
            <a:ext cx="2045862" cy="18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5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1" name="Google Shape;351;p25"/>
          <p:cNvSpPr txBox="1"/>
          <p:nvPr/>
        </p:nvSpPr>
        <p:spPr>
          <a:xfrm>
            <a:off x="596650" y="227950"/>
            <a:ext cx="79506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Research - Time Clock Applications</a:t>
            </a:r>
            <a:endParaRPr sz="2400">
              <a:solidFill>
                <a:schemeClr val="accent3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aphicFrame>
        <p:nvGraphicFramePr>
          <p:cNvPr id="352" name="Google Shape;352;p25"/>
          <p:cNvGraphicFramePr/>
          <p:nvPr/>
        </p:nvGraphicFramePr>
        <p:xfrm>
          <a:off x="618625" y="8747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{ACAC2C2D-78C9-4957-960E-776B13247945}</a:tableStyleId>
              </a:tblPr>
              <a:tblGrid>
                <a:gridCol w="1082925"/>
                <a:gridCol w="600675"/>
                <a:gridCol w="2134525"/>
                <a:gridCol w="1947825"/>
                <a:gridCol w="2184700"/>
              </a:tblGrid>
              <a:tr h="2835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Criteria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Weight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On the Clock 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Easy Clockin</a:t>
                      </a: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Time Clock Sync 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</a:tr>
              <a:tr h="754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  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(20%)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= 0.8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$2.20/employee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employees - $36.75/month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Unable to receive a quote.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1.0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$9.99 base fee per month.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employees - $0/month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6-99 employees - $2.49/month per employee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126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Features 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(30%)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1.5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Cancel anytime - No contract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No Base Monthly Fee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Free Support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Free Phone App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Payroll &amp; Project Reporting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Mobile &amp; Online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1.5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Clock In/Out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View Schedules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Approve Time Card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View Employee Time Cards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Request Time off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Clocking with GPS Tracking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Export Payroll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1.5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Cancel anytime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Unlimited devices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Real time tracking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Instant reports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627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Availability - android/iphone 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(25%)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1.25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Anywhere with the internet/data, on every device.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1.25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Anywhere with the internet/data, on every device.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1.25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Anywhere with the internet/data, on every device.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500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Easy to use 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(25%)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1.25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Based on Free Trial, Very Easy to Use.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1.25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Based on the demo, easy to use.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= 1.25</a:t>
                      </a:r>
                      <a:endParaRPr b="1"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Based on the tutorial, easy to use. </a:t>
                      </a:r>
                      <a:endParaRPr sz="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25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Totals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4.8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353" name="Google Shape;353;p25"/>
          <p:cNvSpPr txBox="1"/>
          <p:nvPr/>
        </p:nvSpPr>
        <p:spPr>
          <a:xfrm>
            <a:off x="542525" y="4532475"/>
            <a:ext cx="6941100" cy="1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351C75"/>
                </a:solidFill>
                <a:latin typeface="Barlow"/>
                <a:ea typeface="Barlow"/>
                <a:cs typeface="Barlow"/>
                <a:sym typeface="Barlow"/>
              </a:rPr>
              <a:t>1 </a:t>
            </a:r>
            <a:r>
              <a:rPr lang="en" sz="1200">
                <a:solidFill>
                  <a:srgbClr val="351C75"/>
                </a:solidFill>
                <a:latin typeface="Barlow Light"/>
                <a:ea typeface="Barlow Light"/>
                <a:cs typeface="Barlow Light"/>
                <a:sym typeface="Barlow Light"/>
              </a:rPr>
              <a:t>- being the worst option &amp; </a:t>
            </a:r>
            <a:r>
              <a:rPr b="1" lang="en" sz="1200">
                <a:solidFill>
                  <a:srgbClr val="351C75"/>
                </a:solidFill>
                <a:latin typeface="Barlow"/>
                <a:ea typeface="Barlow"/>
                <a:cs typeface="Barlow"/>
                <a:sym typeface="Barlow"/>
              </a:rPr>
              <a:t>5 </a:t>
            </a:r>
            <a:r>
              <a:rPr lang="en" sz="1200">
                <a:solidFill>
                  <a:srgbClr val="351C75"/>
                </a:solidFill>
                <a:latin typeface="Barlow Light"/>
                <a:ea typeface="Barlow Light"/>
                <a:cs typeface="Barlow Light"/>
                <a:sym typeface="Barlow Light"/>
              </a:rPr>
              <a:t>- being the best option </a:t>
            </a:r>
            <a:endParaRPr sz="1200"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6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9" name="Google Shape;359;p26"/>
          <p:cNvSpPr txBox="1"/>
          <p:nvPr/>
        </p:nvSpPr>
        <p:spPr>
          <a:xfrm>
            <a:off x="416475" y="369675"/>
            <a:ext cx="82254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Additional </a:t>
            </a: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Research</a:t>
            </a: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 - Time Clocks </a:t>
            </a: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Applications</a:t>
            </a:r>
            <a:r>
              <a:rPr lang="en" sz="24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endParaRPr sz="2400">
              <a:solidFill>
                <a:schemeClr val="accent3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aphicFrame>
        <p:nvGraphicFramePr>
          <p:cNvPr id="360" name="Google Shape;360;p26"/>
          <p:cNvGraphicFramePr/>
          <p:nvPr/>
        </p:nvGraphicFramePr>
        <p:xfrm>
          <a:off x="3124150" y="107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{ACAC2C2D-78C9-4957-960E-776B13247945}</a:tableStyleId>
              </a:tblPr>
              <a:tblGrid>
                <a:gridCol w="2249325"/>
                <a:gridCol w="3313475"/>
              </a:tblGrid>
              <a:tr h="310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Features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ATTO Team Activity</a:t>
                      </a:r>
                      <a:endParaRPr b="1" sz="1200">
                        <a:highlight>
                          <a:srgbClr val="3D85C6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solidFill>
                      <a:schemeClr val="accent1"/>
                    </a:solidFill>
                  </a:tcPr>
                </a:tc>
              </a:tr>
              <a:tr h="282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$5 per user/month or $48 per user/year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1666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Features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Help center link on the app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Employer can clock employees out if need to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Shared location can be a requirement for employees to clock in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Access to clock in location and time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Employer has to invite employees (send a link to the email address)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PTO can be submitted through the app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days free trial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435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Availability - Android/iphone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ATTO Team Activity app available for both android and iphone download for $0 dollars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743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Easy to use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Few and simple features, with minimal customizable options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Times New Roman"/>
                        <a:buChar char="-"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Easy to learn and get used to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361" name="Google Shape;361;p26"/>
          <p:cNvSpPr txBox="1"/>
          <p:nvPr/>
        </p:nvSpPr>
        <p:spPr>
          <a:xfrm>
            <a:off x="531000" y="978725"/>
            <a:ext cx="2426100" cy="3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→ On The Clock, not the right choice</a:t>
            </a:r>
            <a:endParaRPr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→  Researches a 4th option </a:t>
            </a:r>
            <a:endParaRPr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→  Must have location tracking options</a:t>
            </a:r>
            <a:endParaRPr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→ </a:t>
            </a:r>
            <a:r>
              <a:rPr lang="en" u="sng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ATTO Team Activity</a:t>
            </a:r>
            <a:endParaRPr u="sng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7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7" name="Google Shape;367;p27"/>
          <p:cNvSpPr txBox="1"/>
          <p:nvPr/>
        </p:nvSpPr>
        <p:spPr>
          <a:xfrm>
            <a:off x="640550" y="426900"/>
            <a:ext cx="79911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rlow Light"/>
                <a:ea typeface="Barlow Light"/>
                <a:cs typeface="Barlow Light"/>
                <a:sym typeface="Barlow Light"/>
              </a:rPr>
              <a:t>Time Clock Applications</a:t>
            </a:r>
            <a:endParaRPr sz="2400"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368" name="Google Shape;36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000" y="1088800"/>
            <a:ext cx="2324100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7"/>
          <p:cNvSpPr txBox="1"/>
          <p:nvPr/>
        </p:nvSpPr>
        <p:spPr>
          <a:xfrm>
            <a:off x="583000" y="2109050"/>
            <a:ext cx="3728100" cy="24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ATTO: Team Activity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→ Easy to use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→ </a:t>
            </a: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Inexpensive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→ Location services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370" name="Google Shape;370;p27"/>
          <p:cNvSpPr txBox="1"/>
          <p:nvPr/>
        </p:nvSpPr>
        <p:spPr>
          <a:xfrm>
            <a:off x="4775225" y="1088800"/>
            <a:ext cx="3915000" cy="3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Barlow"/>
                <a:ea typeface="Barlow"/>
                <a:cs typeface="Barlow"/>
                <a:sym typeface="Barlow"/>
              </a:rPr>
              <a:t>How does it work?</a:t>
            </a:r>
            <a:endParaRPr b="1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→ Account manager adds employee’s email 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→ Employee receives an email with a request to register - create an account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→ account manager can add location as a feature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→  employee must agree to share location to create an account</a:t>
            </a:r>
            <a:endParaRPr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→ employees can submit PTO through the app</a:t>
            </a:r>
            <a:endParaRPr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8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6" name="Google Shape;376;p28"/>
          <p:cNvSpPr txBox="1"/>
          <p:nvPr/>
        </p:nvSpPr>
        <p:spPr>
          <a:xfrm>
            <a:off x="458125" y="355700"/>
            <a:ext cx="8183700" cy="5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rlow Light"/>
                <a:ea typeface="Barlow Light"/>
                <a:cs typeface="Barlow Light"/>
                <a:sym typeface="Barlow Light"/>
              </a:rPr>
              <a:t>Recruiting</a:t>
            </a:r>
            <a:endParaRPr sz="24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377" name="Google Shape;3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6250" y="1088025"/>
            <a:ext cx="2181508" cy="6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6250" y="1858350"/>
            <a:ext cx="218150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6250" y="2805538"/>
            <a:ext cx="2181500" cy="607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7500" y="3572650"/>
            <a:ext cx="2219700" cy="6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27500" y="1088025"/>
            <a:ext cx="2219700" cy="6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7500" y="2729338"/>
            <a:ext cx="2181500" cy="60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08400" y="1934550"/>
            <a:ext cx="2219700" cy="6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76250" y="3648850"/>
            <a:ext cx="2181500" cy="63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8"/>
          <p:cNvSpPr/>
          <p:nvPr/>
        </p:nvSpPr>
        <p:spPr>
          <a:xfrm>
            <a:off x="1320875" y="1024200"/>
            <a:ext cx="2301275" cy="781400"/>
          </a:xfrm>
          <a:prstGeom prst="flowChartProcess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8"/>
          <p:cNvSpPr/>
          <p:nvPr/>
        </p:nvSpPr>
        <p:spPr>
          <a:xfrm>
            <a:off x="1316363" y="1788350"/>
            <a:ext cx="2301275" cy="781400"/>
          </a:xfrm>
          <a:prstGeom prst="flowChartProcess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8"/>
          <p:cNvSpPr/>
          <p:nvPr/>
        </p:nvSpPr>
        <p:spPr>
          <a:xfrm>
            <a:off x="4986713" y="3500850"/>
            <a:ext cx="2301275" cy="781400"/>
          </a:xfrm>
          <a:prstGeom prst="flowChartProcess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9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3" name="Google Shape;393;p29"/>
          <p:cNvSpPr txBox="1"/>
          <p:nvPr/>
        </p:nvSpPr>
        <p:spPr>
          <a:xfrm>
            <a:off x="372175" y="268925"/>
            <a:ext cx="8383200" cy="5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arlow Light"/>
                <a:ea typeface="Barlow Light"/>
                <a:cs typeface="Barlow Light"/>
                <a:sym typeface="Barlow Light"/>
              </a:rPr>
              <a:t>Recruiting</a:t>
            </a:r>
            <a:endParaRPr sz="24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394" name="Google Shape;39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925" y="749425"/>
            <a:ext cx="3811699" cy="405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0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0" name="Google Shape;400;p30"/>
          <p:cNvSpPr txBox="1"/>
          <p:nvPr/>
        </p:nvSpPr>
        <p:spPr>
          <a:xfrm>
            <a:off x="510175" y="406075"/>
            <a:ext cx="81630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latin typeface="Barlow Light"/>
                <a:ea typeface="Barlow Light"/>
                <a:cs typeface="Barlow Light"/>
                <a:sym typeface="Barlow Light"/>
              </a:rPr>
              <a:t>Recommendation</a:t>
            </a:r>
            <a:endParaRPr sz="2400" u="sng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01" name="Google Shape;401;p30"/>
          <p:cNvSpPr txBox="1"/>
          <p:nvPr/>
        </p:nvSpPr>
        <p:spPr>
          <a:xfrm>
            <a:off x="552950" y="989850"/>
            <a:ext cx="8163000" cy="3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Automated Systems - Baking it (in the future)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Manual Working </a:t>
            </a: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Systems</a:t>
            </a: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 - Excel Manual System 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Social Media - Pinterest, &amp; Hootsuite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Time Clock Applications - ATTO Team Activity 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Recruiting</a:t>
            </a: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 - Future Posts on </a:t>
            </a: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Linkedin</a:t>
            </a:r>
            <a:r>
              <a:rPr lang="en">
                <a:latin typeface="Barlow Light"/>
                <a:ea typeface="Barlow Light"/>
                <a:cs typeface="Barlow Light"/>
                <a:sym typeface="Barlow Light"/>
              </a:rPr>
              <a:t>, indeed &amp; Monster</a:t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1"/>
          <p:cNvSpPr txBox="1"/>
          <p:nvPr>
            <p:ph idx="12" type="sldNum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07" name="Google Shape;4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0000" y="3328025"/>
            <a:ext cx="3964000" cy="825833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1"/>
          <p:cNvSpPr txBox="1"/>
          <p:nvPr/>
        </p:nvSpPr>
        <p:spPr>
          <a:xfrm>
            <a:off x="916250" y="697600"/>
            <a:ext cx="7382100" cy="25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800">
                <a:latin typeface="Barlow Light"/>
                <a:ea typeface="Barlow Light"/>
                <a:cs typeface="Barlow Light"/>
                <a:sym typeface="Barlow Light"/>
              </a:rPr>
              <a:t>Thank You!</a:t>
            </a:r>
            <a:endParaRPr i="1" sz="4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4800"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Barlow Light"/>
                <a:ea typeface="Barlow Light"/>
                <a:cs typeface="Barlow Light"/>
                <a:sym typeface="Barlow Light"/>
              </a:rPr>
              <a:t>Centennial</a:t>
            </a:r>
            <a:r>
              <a:rPr lang="en" sz="4800">
                <a:latin typeface="Barlow Light"/>
                <a:ea typeface="Barlow Light"/>
                <a:cs typeface="Barlow Light"/>
                <a:sym typeface="Barlow Light"/>
              </a:rPr>
              <a:t> </a:t>
            </a:r>
            <a:r>
              <a:rPr lang="en" sz="4800">
                <a:latin typeface="Barlow Light"/>
                <a:ea typeface="Barlow Light"/>
                <a:cs typeface="Barlow Light"/>
                <a:sym typeface="Barlow Light"/>
              </a:rPr>
              <a:t>Consulting</a:t>
            </a:r>
            <a:r>
              <a:rPr lang="en" sz="4800">
                <a:latin typeface="Barlow Light"/>
                <a:ea typeface="Barlow Light"/>
                <a:cs typeface="Barlow Light"/>
                <a:sym typeface="Barlow Light"/>
              </a:rPr>
              <a:t> For</a:t>
            </a:r>
            <a:endParaRPr sz="4800"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oderig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A5B0FE"/>
      </a:accent1>
      <a:accent2>
        <a:srgbClr val="8184D9"/>
      </a:accent2>
      <a:accent3>
        <a:srgbClr val="6463BD"/>
      </a:accent3>
      <a:accent4>
        <a:srgbClr val="4F4A9E"/>
      </a:accent4>
      <a:accent5>
        <a:srgbClr val="212121"/>
      </a:accent5>
      <a:accent6>
        <a:srgbClr val="FFA500"/>
      </a:accent6>
      <a:hlink>
        <a:srgbClr val="6463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